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4"/>
  </p:sldMasterIdLst>
  <p:notesMasterIdLst>
    <p:notesMasterId r:id="rId18"/>
  </p:notesMasterIdLst>
  <p:handoutMasterIdLst>
    <p:handoutMasterId r:id="rId19"/>
  </p:handoutMasterIdLst>
  <p:sldIdLst>
    <p:sldId id="2134806596" r:id="rId5"/>
    <p:sldId id="2147471376" r:id="rId6"/>
    <p:sldId id="2147477519" r:id="rId7"/>
    <p:sldId id="2147477520" r:id="rId8"/>
    <p:sldId id="2147477522" r:id="rId9"/>
    <p:sldId id="259" r:id="rId10"/>
    <p:sldId id="260" r:id="rId11"/>
    <p:sldId id="262" r:id="rId12"/>
    <p:sldId id="258" r:id="rId13"/>
    <p:sldId id="2147477523" r:id="rId14"/>
    <p:sldId id="264" r:id="rId15"/>
    <p:sldId id="263" r:id="rId16"/>
    <p:sldId id="214747752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0FE45A-7076-C060-3926-02C230FFCD7B}" name="Gartner, David (Cognizant)" initials="GD(" userId="S::930056@cognizant.com::31109c44-657a-4c1f-917c-0cd2083250d2" providerId="AD"/>
  <p188:author id="{99F93FB6-C18C-5FBA-5487-DBE9A471B604}" name="Jennifer Kelly" initials="JK" userId="c+VufwqJC72uMbGB6Qy3ESl4lWVfVYW4DP6fjOUmpX4=" providerId="None"/>
  <p188:author id="{AFF83BBF-8DC2-56B1-7D97-F4B62A6558D1}" name="Holsinger, Sophie (Contractor)" initials="H(" userId="qSv0elhcSqVZ6Und2jvxKda9UaW6eolhxm7dQQjF6aw=" providerId="None"/>
  <p188:author id="{0DF45BD4-5C8A-2E2D-FEE5-54A7402B3C0A}" name="Michelle Loeb" initials="ML" userId="y5thoKV0uDjaThbJPgxbMhWQvDJapLNicr5yuEWdci8=" providerId="None"/>
  <p188:author id="{561DB6D9-3341-C508-291F-4E7B425C4BEE}" name="La Cascia, Lynne (Cognizant)" initials="L(" userId="XzsV+nJzGmSCzj+6LOZ0MUrq7QBF9d0P2TCBTjMm7P4="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kki Feuerstein" initials="RF" lastIdx="118" clrIdx="0">
    <p:extLst>
      <p:ext uri="{19B8F6BF-5375-455C-9EA6-DF929625EA0E}">
        <p15:presenceInfo xmlns:p15="http://schemas.microsoft.com/office/powerpoint/2012/main" userId="9696b6c1086d6638" providerId="Windows Live"/>
      </p:ext>
    </p:extLst>
  </p:cmAuthor>
  <p:cmAuthor id="2" name="Alex DiMaio" initials="AD" lastIdx="327" clrIdx="1">
    <p:extLst>
      <p:ext uri="{19B8F6BF-5375-455C-9EA6-DF929625EA0E}">
        <p15:presenceInfo xmlns:p15="http://schemas.microsoft.com/office/powerpoint/2012/main" userId="S::adimaio@tenetpartner.onmicrosoft.com::b1481f74-343d-4e6b-b114-ca2ded61f9f6" providerId="AD"/>
      </p:ext>
    </p:extLst>
  </p:cmAuthor>
  <p:cmAuthor id="3" name="Microsoft Office User" initials="MOU" lastIdx="4" clrIdx="2"/>
  <p:cmAuthor id="4" name="Gartner, David (Cognizant)" initials="GD(" lastIdx="61" clrIdx="3">
    <p:extLst>
      <p:ext uri="{19B8F6BF-5375-455C-9EA6-DF929625EA0E}">
        <p15:presenceInfo xmlns:p15="http://schemas.microsoft.com/office/powerpoint/2012/main" userId="S::930056@cognizant.com::31109c44-657a-4c1f-917c-0cd2083250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913"/>
    <a:srgbClr val="D9D9D9"/>
    <a:srgbClr val="CBCBCF"/>
    <a:srgbClr val="FFFFFF"/>
    <a:srgbClr val="92D050"/>
    <a:srgbClr val="E7E7E9"/>
    <a:srgbClr val="C7C7C9"/>
    <a:srgbClr val="FFC000"/>
    <a:srgbClr val="4783CD"/>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872" autoAdjust="0"/>
  </p:normalViewPr>
  <p:slideViewPr>
    <p:cSldViewPr snapToGrid="0">
      <p:cViewPr varScale="1">
        <p:scale>
          <a:sx n="47" d="100"/>
          <a:sy n="47" d="100"/>
        </p:scale>
        <p:origin x="1596" y="48"/>
      </p:cViewPr>
      <p:guideLst/>
    </p:cSldViewPr>
  </p:slideViewPr>
  <p:notesTextViewPr>
    <p:cViewPr>
      <p:scale>
        <a:sx n="1" d="1"/>
        <a:sy n="1" d="1"/>
      </p:scale>
      <p:origin x="0" y="0"/>
    </p:cViewPr>
  </p:notesTextViewPr>
  <p:sorterViewPr>
    <p:cViewPr>
      <p:scale>
        <a:sx n="100" d="100"/>
        <a:sy n="100" d="100"/>
      </p:scale>
      <p:origin x="0" y="-1398"/>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hnamurthy, Raghuraman (Cognizant)" userId="5fc15236-1c01-4a17-890a-5da8ec513524" providerId="ADAL" clId="{364A4013-E6EA-4FE7-8BDB-F96A376F902D}"/>
    <pc:docChg chg="modSld">
      <pc:chgData name="Krishnamurthy, Raghuraman (Cognizant)" userId="5fc15236-1c01-4a17-890a-5da8ec513524" providerId="ADAL" clId="{364A4013-E6EA-4FE7-8BDB-F96A376F902D}" dt="2024-06-13T08:51:34.660" v="3" actId="20577"/>
      <pc:docMkLst>
        <pc:docMk/>
      </pc:docMkLst>
      <pc:sldChg chg="modSp mod">
        <pc:chgData name="Krishnamurthy, Raghuraman (Cognizant)" userId="5fc15236-1c01-4a17-890a-5da8ec513524" providerId="ADAL" clId="{364A4013-E6EA-4FE7-8BDB-F96A376F902D}" dt="2024-06-13T08:51:34.660" v="3" actId="20577"/>
        <pc:sldMkLst>
          <pc:docMk/>
          <pc:sldMk cId="1894775713" sldId="2134806596"/>
        </pc:sldMkLst>
        <pc:spChg chg="mod">
          <ac:chgData name="Krishnamurthy, Raghuraman (Cognizant)" userId="5fc15236-1c01-4a17-890a-5da8ec513524" providerId="ADAL" clId="{364A4013-E6EA-4FE7-8BDB-F96A376F902D}" dt="2024-06-13T08:51:34.660" v="3" actId="20577"/>
          <ac:spMkLst>
            <pc:docMk/>
            <pc:sldMk cId="1894775713" sldId="2134806596"/>
            <ac:spMk id="13" creationId="{857CFC46-4918-294E-BE34-E346CD87526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658FED-51F9-9B45-B597-1E80080F05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98449CD-7629-F94E-AB7C-5B049A15EC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407195-0CC2-A547-89CA-57E183807FCC}" type="datetimeFigureOut">
              <a:rPr lang="en-US" smtClean="0"/>
              <a:t>13-Jun-24</a:t>
            </a:fld>
            <a:endParaRPr lang="en-US"/>
          </a:p>
        </p:txBody>
      </p:sp>
      <p:sp>
        <p:nvSpPr>
          <p:cNvPr id="4" name="Footer Placeholder 3">
            <a:extLst>
              <a:ext uri="{FF2B5EF4-FFF2-40B4-BE49-F238E27FC236}">
                <a16:creationId xmlns:a16="http://schemas.microsoft.com/office/drawing/2014/main" id="{EEA1FED8-4762-F94C-A006-546565DF54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831462-D62C-8C42-B544-F3E0E7018A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8F4819-B501-CC4D-93F0-10A4E74E0251}" type="slidenum">
              <a:rPr lang="en-US" smtClean="0"/>
              <a:t>‹#›</a:t>
            </a:fld>
            <a:endParaRPr lang="en-US"/>
          </a:p>
        </p:txBody>
      </p:sp>
    </p:spTree>
    <p:extLst>
      <p:ext uri="{BB962C8B-B14F-4D97-AF65-F5344CB8AC3E}">
        <p14:creationId xmlns:p14="http://schemas.microsoft.com/office/powerpoint/2010/main" val="1602135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00608-096F-0448-BF1C-AC23D45B3CD2}" type="datetimeFigureOut">
              <a:rPr lang="en-US" smtClean="0"/>
              <a:t>13-Jun-24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A3903-E1C0-B641-BF09-7903E2AE2EC7}" type="slidenum">
              <a:rPr lang="en-US" smtClean="0"/>
              <a:t>‹#›</a:t>
            </a:fld>
            <a:endParaRPr lang="en-US"/>
          </a:p>
        </p:txBody>
      </p:sp>
    </p:spTree>
    <p:extLst>
      <p:ext uri="{BB962C8B-B14F-4D97-AF65-F5344CB8AC3E}">
        <p14:creationId xmlns:p14="http://schemas.microsoft.com/office/powerpoint/2010/main" val="2347753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9A3903-E1C0-B641-BF09-7903E2AE2EC7}" type="slidenum">
              <a:rPr lang="en-US" smtClean="0"/>
              <a:t>4</a:t>
            </a:fld>
            <a:endParaRPr lang="en-US"/>
          </a:p>
        </p:txBody>
      </p:sp>
    </p:spTree>
    <p:extLst>
      <p:ext uri="{BB962C8B-B14F-4D97-AF65-F5344CB8AC3E}">
        <p14:creationId xmlns:p14="http://schemas.microsoft.com/office/powerpoint/2010/main" val="2946084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introduces the concept of working sessions and how Copilot can assist in various Microsoft Office programs. Mention that Copilot is an AI-powered tool that uses natural language processing to provide suggestions and automation for various tasks.</a:t>
            </a:r>
          </a:p>
        </p:txBody>
      </p:sp>
      <p:sp>
        <p:nvSpPr>
          <p:cNvPr id="4" name="Slide Number Placeholder 3"/>
          <p:cNvSpPr>
            <a:spLocks noGrp="1"/>
          </p:cNvSpPr>
          <p:nvPr>
            <p:ph type="sldNum" sz="quarter" idx="5"/>
          </p:nvPr>
        </p:nvSpPr>
        <p:spPr/>
        <p:txBody>
          <a:bodyPr/>
          <a:lstStyle/>
          <a:p>
            <a:fld id="{BF9A3903-E1C0-B641-BF09-7903E2AE2EC7}" type="slidenum">
              <a:rPr lang="en-US" smtClean="0"/>
              <a:t>5</a:t>
            </a:fld>
            <a:endParaRPr lang="en-US"/>
          </a:p>
        </p:txBody>
      </p:sp>
    </p:spTree>
    <p:extLst>
      <p:ext uri="{BB962C8B-B14F-4D97-AF65-F5344CB8AC3E}">
        <p14:creationId xmlns:p14="http://schemas.microsoft.com/office/powerpoint/2010/main" val="348470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Copilot for Word is a helpful tool for writers and editors who want to improve their writing. With its AI capabilities, Copilot can provide suggestions for word choice, grammar, and spelling to help users create high-quality documents.</a:t>
            </a:r>
          </a:p>
        </p:txBody>
      </p:sp>
      <p:sp>
        <p:nvSpPr>
          <p:cNvPr id="4" name="Slide Number Placeholder 3"/>
          <p:cNvSpPr>
            <a:spLocks noGrp="1"/>
          </p:cNvSpPr>
          <p:nvPr>
            <p:ph type="sldNum" sz="quarter" idx="5"/>
          </p:nvPr>
        </p:nvSpPr>
        <p:spPr/>
        <p:txBody>
          <a:bodyPr/>
          <a:lstStyle/>
          <a:p>
            <a:fld id="{E8076761-1545-4EFC-9CE1-B65A92A260CB}" type="slidenum">
              <a:rPr lang="en-US" smtClean="0"/>
              <a:t>6</a:t>
            </a:fld>
            <a:endParaRPr lang="en-US"/>
          </a:p>
        </p:txBody>
      </p:sp>
    </p:spTree>
    <p:extLst>
      <p:ext uri="{BB962C8B-B14F-4D97-AF65-F5344CB8AC3E}">
        <p14:creationId xmlns:p14="http://schemas.microsoft.com/office/powerpoint/2010/main" val="2097962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for PowerPoint is an AI-powered tool that can help users make more engaging and professional presentations. It can offer suggestions for design, layout, and formatting, as well as provide quick access to templates and design elements. With Copilot, users can spend less time on tedious formatting and more time on perfecting their message.</a:t>
            </a:r>
          </a:p>
        </p:txBody>
      </p:sp>
      <p:sp>
        <p:nvSpPr>
          <p:cNvPr id="4" name="Slide Number Placeholder 3"/>
          <p:cNvSpPr>
            <a:spLocks noGrp="1"/>
          </p:cNvSpPr>
          <p:nvPr>
            <p:ph type="sldNum" sz="quarter" idx="5"/>
          </p:nvPr>
        </p:nvSpPr>
        <p:spPr/>
        <p:txBody>
          <a:bodyPr/>
          <a:lstStyle/>
          <a:p>
            <a:fld id="{E8076761-1545-4EFC-9CE1-B65A92A260CB}" type="slidenum">
              <a:rPr lang="en-US" smtClean="0"/>
              <a:t>7</a:t>
            </a:fld>
            <a:endParaRPr lang="en-US"/>
          </a:p>
        </p:txBody>
      </p:sp>
    </p:spTree>
    <p:extLst>
      <p:ext uri="{BB962C8B-B14F-4D97-AF65-F5344CB8AC3E}">
        <p14:creationId xmlns:p14="http://schemas.microsoft.com/office/powerpoint/2010/main" val="1594354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for Outlook is an AI-powered tool for Microsoft Outlook. It helps users write and edit emails in a more efficient way. Copilot suggests spelling and grammar corrections and can autocomplete phrases and sentences to make writing emails faster. By utilizing Copilot, users can focus on the content of their email rather than the mechanics of writing.</a:t>
            </a:r>
          </a:p>
        </p:txBody>
      </p:sp>
      <p:sp>
        <p:nvSpPr>
          <p:cNvPr id="4" name="Slide Number Placeholder 3"/>
          <p:cNvSpPr>
            <a:spLocks noGrp="1"/>
          </p:cNvSpPr>
          <p:nvPr>
            <p:ph type="sldNum" sz="quarter" idx="5"/>
          </p:nvPr>
        </p:nvSpPr>
        <p:spPr/>
        <p:txBody>
          <a:bodyPr/>
          <a:lstStyle/>
          <a:p>
            <a:fld id="{E8076761-1545-4EFC-9CE1-B65A92A260CB}" type="slidenum">
              <a:rPr lang="en-US" smtClean="0"/>
              <a:t>8</a:t>
            </a:fld>
            <a:endParaRPr lang="en-US"/>
          </a:p>
        </p:txBody>
      </p:sp>
    </p:spTree>
    <p:extLst>
      <p:ext uri="{BB962C8B-B14F-4D97-AF65-F5344CB8AC3E}">
        <p14:creationId xmlns:p14="http://schemas.microsoft.com/office/powerpoint/2010/main" val="3623761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is a helpful tool for Excel users who want to easily analyze data and find insights. With its AI capabilities, Copilot can identify trends and patterns in data and provide suggestions for charts and formulas.</a:t>
            </a:r>
          </a:p>
        </p:txBody>
      </p:sp>
      <p:sp>
        <p:nvSpPr>
          <p:cNvPr id="4" name="Slide Number Placeholder 3"/>
          <p:cNvSpPr>
            <a:spLocks noGrp="1"/>
          </p:cNvSpPr>
          <p:nvPr>
            <p:ph type="sldNum" sz="quarter" idx="5"/>
          </p:nvPr>
        </p:nvSpPr>
        <p:spPr/>
        <p:txBody>
          <a:bodyPr/>
          <a:lstStyle/>
          <a:p>
            <a:fld id="{E8076761-1545-4EFC-9CE1-B65A92A260CB}" type="slidenum">
              <a:rPr lang="en-US" smtClean="0"/>
              <a:t>9</a:t>
            </a:fld>
            <a:endParaRPr lang="en-US"/>
          </a:p>
        </p:txBody>
      </p:sp>
    </p:spTree>
    <p:extLst>
      <p:ext uri="{BB962C8B-B14F-4D97-AF65-F5344CB8AC3E}">
        <p14:creationId xmlns:p14="http://schemas.microsoft.com/office/powerpoint/2010/main" val="1326146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 is a great tool to use for your Teams communication needs. It can help you write messages faster and with more precision. Copilot can assist you with summarizing message threads and even write messages for you. Give Copilot a try today and see how it can make your communication better.</a:t>
            </a:r>
          </a:p>
        </p:txBody>
      </p:sp>
      <p:sp>
        <p:nvSpPr>
          <p:cNvPr id="4" name="Slide Number Placeholder 3"/>
          <p:cNvSpPr>
            <a:spLocks noGrp="1"/>
          </p:cNvSpPr>
          <p:nvPr>
            <p:ph type="sldNum" sz="quarter" idx="5"/>
          </p:nvPr>
        </p:nvSpPr>
        <p:spPr/>
        <p:txBody>
          <a:bodyPr/>
          <a:lstStyle/>
          <a:p>
            <a:fld id="{BF9A3903-E1C0-B641-BF09-7903E2AE2EC7}" type="slidenum">
              <a:rPr lang="en-US" smtClean="0"/>
              <a:t>10</a:t>
            </a:fld>
            <a:endParaRPr lang="en-US"/>
          </a:p>
        </p:txBody>
      </p:sp>
    </p:spTree>
    <p:extLst>
      <p:ext uri="{BB962C8B-B14F-4D97-AF65-F5344CB8AC3E}">
        <p14:creationId xmlns:p14="http://schemas.microsoft.com/office/powerpoint/2010/main" val="4093165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continue to work with Copilot, there are a number of ways to deepen your knowledge and get more comfortable with the tool. One option is to explore more of the features and capabilities of Copilot on your own. Another option is to attend a training session or webinar to learn more from experienced trainers. Finally, you can join user forums to connect with other users, learn tips and tricks, and stay up to date on new developments and updates to the tool.</a:t>
            </a:r>
          </a:p>
        </p:txBody>
      </p:sp>
      <p:sp>
        <p:nvSpPr>
          <p:cNvPr id="4" name="Slide Number Placeholder 3"/>
          <p:cNvSpPr>
            <a:spLocks noGrp="1"/>
          </p:cNvSpPr>
          <p:nvPr>
            <p:ph type="sldNum" sz="quarter" idx="5"/>
          </p:nvPr>
        </p:nvSpPr>
        <p:spPr/>
        <p:txBody>
          <a:bodyPr/>
          <a:lstStyle/>
          <a:p>
            <a:fld id="{E8076761-1545-4EFC-9CE1-B65A92A260CB}" type="slidenum">
              <a:rPr lang="en-US" smtClean="0"/>
              <a:t>11</a:t>
            </a:fld>
            <a:endParaRPr lang="en-US"/>
          </a:p>
        </p:txBody>
      </p:sp>
    </p:spTree>
    <p:extLst>
      <p:ext uri="{BB962C8B-B14F-4D97-AF65-F5344CB8AC3E}">
        <p14:creationId xmlns:p14="http://schemas.microsoft.com/office/powerpoint/2010/main" val="253572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076761-1545-4EFC-9CE1-B65A92A260CB}" type="slidenum">
              <a:rPr lang="en-US" smtClean="0"/>
              <a:t>12</a:t>
            </a:fld>
            <a:endParaRPr lang="en-US"/>
          </a:p>
        </p:txBody>
      </p:sp>
    </p:spTree>
    <p:extLst>
      <p:ext uri="{BB962C8B-B14F-4D97-AF65-F5344CB8AC3E}">
        <p14:creationId xmlns:p14="http://schemas.microsoft.com/office/powerpoint/2010/main" val="34884857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D98D9-078E-1B4D-9B08-C13EF3A05D2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17" t="117"/>
          <a:stretch/>
        </p:blipFill>
        <p:spPr>
          <a:xfrm>
            <a:off x="0" y="-1"/>
            <a:ext cx="12192000" cy="6858002"/>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2105094"/>
            <a:ext cx="4013200" cy="1828469"/>
          </a:xfrm>
        </p:spPr>
        <p:txBody>
          <a:bodyPr anchor="b">
            <a:noAutofit/>
          </a:bodyPr>
          <a:lstStyle>
            <a:lvl1pPr algn="l">
              <a:defRPr sz="3600" b="1">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50A7EFB4-CCA6-4E89-9EF6-9F4FE5D53A94}"/>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263640"/>
            <a:ext cx="1822704" cy="365125"/>
          </a:xfrm>
          <a:prstGeom prst="rect">
            <a:avLst/>
          </a:prstGeom>
        </p:spPr>
        <p:txBody>
          <a:bodyPr/>
          <a:lstStyle>
            <a:lvl1pPr>
              <a:defRPr>
                <a:solidFill>
                  <a:schemeClr val="bg2"/>
                </a:solidFill>
              </a:defRPr>
            </a:lvl1pPr>
          </a:lstStyle>
          <a:p>
            <a:r>
              <a:rPr lang="en-US"/>
              <a:t>© 2024 Cognizant | Private</a:t>
            </a:r>
          </a:p>
        </p:txBody>
      </p:sp>
      <p:sp>
        <p:nvSpPr>
          <p:cNvPr id="11" name="Text Placeholder 2">
            <a:extLst>
              <a:ext uri="{FF2B5EF4-FFF2-40B4-BE49-F238E27FC236}">
                <a16:creationId xmlns:a16="http://schemas.microsoft.com/office/drawing/2014/main" id="{0A57A3A6-0AF3-C54A-8CB5-7EF0565FF32C}"/>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bg2"/>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a:t>Click to edit date</a:t>
            </a:r>
          </a:p>
        </p:txBody>
      </p:sp>
      <p:pic>
        <p:nvPicPr>
          <p:cNvPr id="10" name="Logo">
            <a:extLst>
              <a:ext uri="{FF2B5EF4-FFF2-40B4-BE49-F238E27FC236}">
                <a16:creationId xmlns:a16="http://schemas.microsoft.com/office/drawing/2014/main" id="{500EB0FA-ED09-2D45-A504-B05B58FC395D}"/>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67678" y="381865"/>
            <a:ext cx="2067983" cy="620394"/>
          </a:xfrm>
          <a:prstGeom prst="rect">
            <a:avLst/>
          </a:prstGeom>
        </p:spPr>
      </p:pic>
    </p:spTree>
    <p:extLst>
      <p:ext uri="{BB962C8B-B14F-4D97-AF65-F5344CB8AC3E}">
        <p14:creationId xmlns:p14="http://schemas.microsoft.com/office/powerpoint/2010/main" val="319452567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per head, sub head, footnote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GB"/>
              <a:t>Click to edit Master title style</a:t>
            </a:r>
            <a:endParaRPr lang="en-US"/>
          </a:p>
        </p:txBody>
      </p:sp>
      <p:sp>
        <p:nvSpPr>
          <p:cNvPr id="14" name="Text Placeholder 2">
            <a:extLst>
              <a:ext uri="{FF2B5EF4-FFF2-40B4-BE49-F238E27FC236}">
                <a16:creationId xmlns:a16="http://schemas.microsoft.com/office/drawing/2014/main" id="{CF304BD6-DACB-8C40-8FF9-7D9AD2276F41}"/>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subhead</a:t>
            </a:r>
          </a:p>
        </p:txBody>
      </p:sp>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8"/>
            <a:ext cx="1816531" cy="190747"/>
          </a:xfrm>
          <a:prstGeom prst="rect">
            <a:avLst/>
          </a:prstGeom>
        </p:spPr>
        <p:txBody>
          <a:bodyPr vert="horz" wrap="none" lIns="0" tIns="0" rIns="0" bIns="0" rtlCol="0" anchor="b" anchorCtr="0"/>
          <a:lstStyle>
            <a:lvl1pPr algn="l">
              <a:defRPr sz="700">
                <a:solidFill>
                  <a:schemeClr val="tx1"/>
                </a:solidFill>
              </a:defRPr>
            </a:lvl1pPr>
          </a:lstStyle>
          <a:p>
            <a:r>
              <a:rPr lang="en-US"/>
              <a:t>© 2024 Cognizant | Private</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
        <p:nvSpPr>
          <p:cNvPr id="13" name="Text Placeholder 2">
            <a:extLst>
              <a:ext uri="{FF2B5EF4-FFF2-40B4-BE49-F238E27FC236}">
                <a16:creationId xmlns:a16="http://schemas.microsoft.com/office/drawing/2014/main" id="{0ADE5300-D6EE-B945-A3F3-F094244958A0}"/>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tabLst/>
              <a:defRPr sz="105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super head</a:t>
            </a:r>
          </a:p>
        </p:txBody>
      </p:sp>
      <p:pic>
        <p:nvPicPr>
          <p:cNvPr id="10" name="Picture 5">
            <a:extLst>
              <a:ext uri="{FF2B5EF4-FFF2-40B4-BE49-F238E27FC236}">
                <a16:creationId xmlns:a16="http://schemas.microsoft.com/office/drawing/2014/main" id="{683D89A3-7746-6A4C-A4B4-55083AFF42B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4254062397"/>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userDrawn="1">
          <p15:clr>
            <a:srgbClr val="FBAE40"/>
          </p15:clr>
        </p15:guide>
        <p15:guide id="4" pos="710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per head, sub head, footnote - dark">
    <p:bg>
      <p:bgRef idx="1001">
        <a:schemeClr val="bg1"/>
      </p:bgRef>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804956" cy="190746"/>
          </a:xfrm>
          <a:prstGeom prst="rect">
            <a:avLst/>
          </a:prstGeom>
        </p:spPr>
        <p:txBody>
          <a:bodyPr vert="horz" wrap="none" lIns="0" tIns="0" rIns="0" bIns="0" rtlCol="0" anchor="b" anchorCtr="0"/>
          <a:lstStyle>
            <a:lvl1pPr algn="l">
              <a:defRPr sz="700">
                <a:solidFill>
                  <a:schemeClr val="tx1"/>
                </a:solidFill>
              </a:defRPr>
            </a:lvl1pPr>
          </a:lstStyle>
          <a:p>
            <a:r>
              <a:rPr lang="en-US"/>
              <a:t>© 2024 Cognizant | Private</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
        <p:nvSpPr>
          <p:cNvPr id="16" name="Title 1">
            <a:extLst>
              <a:ext uri="{FF2B5EF4-FFF2-40B4-BE49-F238E27FC236}">
                <a16:creationId xmlns:a16="http://schemas.microsoft.com/office/drawing/2014/main" id="{A94C77B6-AAD6-F647-8C6E-86BBA9A120F1}"/>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GB"/>
              <a:t>Click to edit Master title style</a:t>
            </a:r>
            <a:endParaRPr lang="en-US"/>
          </a:p>
        </p:txBody>
      </p:sp>
      <p:sp>
        <p:nvSpPr>
          <p:cNvPr id="14" name="Text Placeholder 2">
            <a:extLst>
              <a:ext uri="{FF2B5EF4-FFF2-40B4-BE49-F238E27FC236}">
                <a16:creationId xmlns:a16="http://schemas.microsoft.com/office/drawing/2014/main" id="{2956CCA1-9C74-CA46-A5B7-7587CB64531B}"/>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subhead</a:t>
            </a:r>
          </a:p>
        </p:txBody>
      </p:sp>
      <p:sp>
        <p:nvSpPr>
          <p:cNvPr id="15" name="Content Placeholder 4">
            <a:extLst>
              <a:ext uri="{FF2B5EF4-FFF2-40B4-BE49-F238E27FC236}">
                <a16:creationId xmlns:a16="http://schemas.microsoft.com/office/drawing/2014/main" id="{C2AE54E8-458B-5C4F-B54B-1C227C4EA635}"/>
              </a:ext>
            </a:extLst>
          </p:cNvPr>
          <p:cNvSpPr>
            <a:spLocks noGrp="1"/>
          </p:cNvSpPr>
          <p:nvPr>
            <p:ph sz="quarter" idx="21"/>
          </p:nvPr>
        </p:nvSpPr>
        <p:spPr>
          <a:xfrm>
            <a:off x="457200" y="1524003"/>
            <a:ext cx="10807700" cy="4191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Text Placeholder 2">
            <a:extLst>
              <a:ext uri="{FF2B5EF4-FFF2-40B4-BE49-F238E27FC236}">
                <a16:creationId xmlns:a16="http://schemas.microsoft.com/office/drawing/2014/main" id="{826FEF70-CE92-7B4E-BF8A-A311E29D33D1}"/>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defRPr sz="105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super head</a:t>
            </a:r>
          </a:p>
        </p:txBody>
      </p:sp>
      <p:pic>
        <p:nvPicPr>
          <p:cNvPr id="10" name="Picture 8">
            <a:extLst>
              <a:ext uri="{FF2B5EF4-FFF2-40B4-BE49-F238E27FC236}">
                <a16:creationId xmlns:a16="http://schemas.microsoft.com/office/drawing/2014/main" id="{E3B7DA40-15F3-AF49-ABF8-C4C1FBC131D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930140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190BDC89-ADC1-D243-9AED-87C420EB13D4}"/>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a:t>Insert source or footnote here</a:t>
            </a:r>
          </a:p>
        </p:txBody>
      </p:sp>
      <p:sp>
        <p:nvSpPr>
          <p:cNvPr id="18" name="Footer Placeholder 4">
            <a:extLst>
              <a:ext uri="{FF2B5EF4-FFF2-40B4-BE49-F238E27FC236}">
                <a16:creationId xmlns:a16="http://schemas.microsoft.com/office/drawing/2014/main" id="{5C3714E0-F154-3C48-95D7-D6542B9043EF}"/>
              </a:ext>
            </a:extLst>
          </p:cNvPr>
          <p:cNvSpPr>
            <a:spLocks noGrp="1"/>
          </p:cNvSpPr>
          <p:nvPr>
            <p:ph type="ftr" sz="quarter" idx="3"/>
          </p:nvPr>
        </p:nvSpPr>
        <p:spPr>
          <a:xfrm>
            <a:off x="1042416" y="6438349"/>
            <a:ext cx="1816531" cy="190746"/>
          </a:xfrm>
          <a:prstGeom prst="rect">
            <a:avLst/>
          </a:prstGeom>
        </p:spPr>
        <p:txBody>
          <a:bodyPr vert="horz" wrap="none" lIns="0" tIns="0" rIns="0" bIns="0" rtlCol="0" anchor="b" anchorCtr="0"/>
          <a:lstStyle>
            <a:lvl1pPr algn="l">
              <a:defRPr sz="700">
                <a:solidFill>
                  <a:schemeClr val="tx1"/>
                </a:solidFill>
              </a:defRPr>
            </a:lvl1pPr>
          </a:lstStyle>
          <a:p>
            <a:r>
              <a:rPr lang="en-US"/>
              <a:t>© 2024 Cognizant | Private</a:t>
            </a:r>
          </a:p>
        </p:txBody>
      </p:sp>
      <p:sp>
        <p:nvSpPr>
          <p:cNvPr id="19" name="Slide Number Placeholder 5">
            <a:extLst>
              <a:ext uri="{FF2B5EF4-FFF2-40B4-BE49-F238E27FC236}">
                <a16:creationId xmlns:a16="http://schemas.microsoft.com/office/drawing/2014/main" id="{7A55FE01-A547-E549-9FD2-968ECC91D03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
        <p:nvSpPr>
          <p:cNvPr id="20" name="Title 1">
            <a:extLst>
              <a:ext uri="{FF2B5EF4-FFF2-40B4-BE49-F238E27FC236}">
                <a16:creationId xmlns:a16="http://schemas.microsoft.com/office/drawing/2014/main" id="{BE086D4D-AE0E-994F-85B0-5741E544EE6A}"/>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GB"/>
              <a:t>Click to edit Master title style</a:t>
            </a:r>
            <a:endParaRPr lang="en-US"/>
          </a:p>
        </p:txBody>
      </p:sp>
      <p:sp>
        <p:nvSpPr>
          <p:cNvPr id="12" name="Text Placeholder 5">
            <a:extLst>
              <a:ext uri="{FF2B5EF4-FFF2-40B4-BE49-F238E27FC236}">
                <a16:creationId xmlns:a16="http://schemas.microsoft.com/office/drawing/2014/main" id="{2DF8DBFC-CC24-C840-A172-2ADB2181C537}"/>
              </a:ext>
            </a:extLst>
          </p:cNvPr>
          <p:cNvSpPr>
            <a:spLocks noGrp="1"/>
          </p:cNvSpPr>
          <p:nvPr>
            <p:ph type="body" sz="quarter" idx="32"/>
          </p:nvPr>
        </p:nvSpPr>
        <p:spPr>
          <a:xfrm>
            <a:off x="452438" y="1196975"/>
            <a:ext cx="5303520" cy="282575"/>
          </a:xfrm>
        </p:spPr>
        <p:txBody>
          <a:bodyPr/>
          <a:lstStyle>
            <a:lvl1pPr>
              <a:defRPr sz="1800">
                <a:solidFill>
                  <a:schemeClr val="accent3"/>
                </a:solidFill>
              </a:defRPr>
            </a:lvl1pPr>
          </a:lstStyle>
          <a:p>
            <a:pPr lvl="0"/>
            <a:r>
              <a:rPr lang="en-GB"/>
              <a:t>Click to edit Master text styles</a:t>
            </a:r>
          </a:p>
        </p:txBody>
      </p:sp>
      <p:sp>
        <p:nvSpPr>
          <p:cNvPr id="13" name="Content Placeholder 7">
            <a:extLst>
              <a:ext uri="{FF2B5EF4-FFF2-40B4-BE49-F238E27FC236}">
                <a16:creationId xmlns:a16="http://schemas.microsoft.com/office/drawing/2014/main" id="{2BBEF564-80F0-B040-A31B-AA3B0FBC4213}"/>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GB"/>
              <a:t>Click to edit Master text styles</a:t>
            </a:r>
          </a:p>
          <a:p>
            <a:pPr lvl="1"/>
            <a:r>
              <a:rPr lang="en-GB"/>
              <a:t>Second level</a:t>
            </a:r>
          </a:p>
          <a:p>
            <a:pPr lvl="2"/>
            <a:r>
              <a:rPr lang="en-GB"/>
              <a:t>Third level</a:t>
            </a:r>
          </a:p>
        </p:txBody>
      </p:sp>
      <p:sp>
        <p:nvSpPr>
          <p:cNvPr id="14" name="Text Placeholder 5">
            <a:extLst>
              <a:ext uri="{FF2B5EF4-FFF2-40B4-BE49-F238E27FC236}">
                <a16:creationId xmlns:a16="http://schemas.microsoft.com/office/drawing/2014/main" id="{232F8A43-7E6E-F046-A12E-FBBAC25FF2CC}"/>
              </a:ext>
            </a:extLst>
          </p:cNvPr>
          <p:cNvSpPr>
            <a:spLocks noGrp="1"/>
          </p:cNvSpPr>
          <p:nvPr>
            <p:ph type="body" sz="quarter" idx="36"/>
          </p:nvPr>
        </p:nvSpPr>
        <p:spPr>
          <a:xfrm>
            <a:off x="6320785" y="1196975"/>
            <a:ext cx="5303520" cy="282575"/>
          </a:xfrm>
        </p:spPr>
        <p:txBody>
          <a:bodyPr/>
          <a:lstStyle>
            <a:lvl1pPr>
              <a:defRPr sz="1800">
                <a:solidFill>
                  <a:schemeClr val="accent3"/>
                </a:solidFill>
              </a:defRPr>
            </a:lvl1pPr>
          </a:lstStyle>
          <a:p>
            <a:pPr lvl="0"/>
            <a:r>
              <a:rPr lang="en-GB"/>
              <a:t>Click to edit Master text styles</a:t>
            </a:r>
          </a:p>
        </p:txBody>
      </p:sp>
      <p:sp>
        <p:nvSpPr>
          <p:cNvPr id="15" name="Content Placeholder 7">
            <a:extLst>
              <a:ext uri="{FF2B5EF4-FFF2-40B4-BE49-F238E27FC236}">
                <a16:creationId xmlns:a16="http://schemas.microsoft.com/office/drawing/2014/main" id="{6CA39281-9128-1E40-98C0-AFBF3E85E862}"/>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GB"/>
              <a:t>Click to edit Master text styles</a:t>
            </a:r>
          </a:p>
          <a:p>
            <a:pPr lvl="1"/>
            <a:r>
              <a:rPr lang="en-GB"/>
              <a:t>Second level</a:t>
            </a:r>
          </a:p>
          <a:p>
            <a:pPr lvl="2"/>
            <a:r>
              <a:rPr lang="en-GB"/>
              <a:t>Third level</a:t>
            </a:r>
          </a:p>
        </p:txBody>
      </p:sp>
      <p:pic>
        <p:nvPicPr>
          <p:cNvPr id="17" name="Picture 5">
            <a:extLst>
              <a:ext uri="{FF2B5EF4-FFF2-40B4-BE49-F238E27FC236}">
                <a16:creationId xmlns:a16="http://schemas.microsoft.com/office/drawing/2014/main" id="{C7A3CB3C-2056-274C-89F4-0A44817545F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951694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 dark">
    <p:bg>
      <p:bgRef idx="1001">
        <a:schemeClr val="bg2"/>
      </p:bgRef>
    </p:bg>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D9E70566-7047-D64B-9961-EFB6CDB88A3E}"/>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a:t>Insert source or footnote here</a:t>
            </a:r>
          </a:p>
        </p:txBody>
      </p:sp>
      <p:sp>
        <p:nvSpPr>
          <p:cNvPr id="17" name="Footer Placeholder 4">
            <a:extLst>
              <a:ext uri="{FF2B5EF4-FFF2-40B4-BE49-F238E27FC236}">
                <a16:creationId xmlns:a16="http://schemas.microsoft.com/office/drawing/2014/main" id="{3ADBAC61-71BD-0849-BABA-F53A3F1FDC69}"/>
              </a:ext>
            </a:extLst>
          </p:cNvPr>
          <p:cNvSpPr>
            <a:spLocks noGrp="1"/>
          </p:cNvSpPr>
          <p:nvPr>
            <p:ph type="ftr" sz="quarter" idx="3"/>
          </p:nvPr>
        </p:nvSpPr>
        <p:spPr>
          <a:xfrm>
            <a:off x="1042416" y="6438349"/>
            <a:ext cx="1828106" cy="190746"/>
          </a:xfrm>
          <a:prstGeom prst="rect">
            <a:avLst/>
          </a:prstGeom>
        </p:spPr>
        <p:txBody>
          <a:bodyPr vert="horz" wrap="none" lIns="0" tIns="0" rIns="0" bIns="0" rtlCol="0" anchor="b" anchorCtr="0"/>
          <a:lstStyle>
            <a:lvl1pPr algn="l">
              <a:defRPr sz="700">
                <a:solidFill>
                  <a:schemeClr val="tx2"/>
                </a:solidFill>
              </a:defRPr>
            </a:lvl1pPr>
          </a:lstStyle>
          <a:p>
            <a:r>
              <a:rPr lang="en-US"/>
              <a:t>© 2024 Cognizant | Private</a:t>
            </a:r>
          </a:p>
        </p:txBody>
      </p:sp>
      <p:sp>
        <p:nvSpPr>
          <p:cNvPr id="18" name="Slide Number Placeholder 5">
            <a:extLst>
              <a:ext uri="{FF2B5EF4-FFF2-40B4-BE49-F238E27FC236}">
                <a16:creationId xmlns:a16="http://schemas.microsoft.com/office/drawing/2014/main" id="{6A653587-D29A-1341-89BA-BB7AEE6A414D}"/>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a:p>
        </p:txBody>
      </p:sp>
      <p:sp>
        <p:nvSpPr>
          <p:cNvPr id="19" name="Text Placeholder 5">
            <a:extLst>
              <a:ext uri="{FF2B5EF4-FFF2-40B4-BE49-F238E27FC236}">
                <a16:creationId xmlns:a16="http://schemas.microsoft.com/office/drawing/2014/main" id="{A1F0EA97-1AA1-1341-80BB-592FE5E616D8}"/>
              </a:ext>
            </a:extLst>
          </p:cNvPr>
          <p:cNvSpPr>
            <a:spLocks noGrp="1"/>
          </p:cNvSpPr>
          <p:nvPr>
            <p:ph type="body" sz="quarter" idx="32"/>
          </p:nvPr>
        </p:nvSpPr>
        <p:spPr>
          <a:xfrm>
            <a:off x="452438" y="1196975"/>
            <a:ext cx="5303520" cy="282575"/>
          </a:xfrm>
        </p:spPr>
        <p:txBody>
          <a:bodyPr/>
          <a:lstStyle>
            <a:lvl1pPr>
              <a:defRPr sz="1800">
                <a:solidFill>
                  <a:schemeClr val="accent4"/>
                </a:solidFill>
              </a:defRPr>
            </a:lvl1pPr>
          </a:lstStyle>
          <a:p>
            <a:pPr lvl="0"/>
            <a:r>
              <a:rPr lang="en-GB"/>
              <a:t>Click to edit Master text styles</a:t>
            </a:r>
          </a:p>
        </p:txBody>
      </p:sp>
      <p:sp>
        <p:nvSpPr>
          <p:cNvPr id="20" name="Content Placeholder 7">
            <a:extLst>
              <a:ext uri="{FF2B5EF4-FFF2-40B4-BE49-F238E27FC236}">
                <a16:creationId xmlns:a16="http://schemas.microsoft.com/office/drawing/2014/main" id="{A0C71924-9F4E-3D4E-B81F-F7A8CE935DA9}"/>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GB"/>
              <a:t>Click to edit Master text styles</a:t>
            </a:r>
          </a:p>
          <a:p>
            <a:pPr lvl="1"/>
            <a:r>
              <a:rPr lang="en-GB"/>
              <a:t>Second level</a:t>
            </a:r>
          </a:p>
          <a:p>
            <a:pPr lvl="2"/>
            <a:r>
              <a:rPr lang="en-GB"/>
              <a:t>Third level</a:t>
            </a:r>
          </a:p>
        </p:txBody>
      </p:sp>
      <p:sp>
        <p:nvSpPr>
          <p:cNvPr id="21" name="Text Placeholder 5">
            <a:extLst>
              <a:ext uri="{FF2B5EF4-FFF2-40B4-BE49-F238E27FC236}">
                <a16:creationId xmlns:a16="http://schemas.microsoft.com/office/drawing/2014/main" id="{78D97226-1A88-034C-BCCD-7CA6ACB501D3}"/>
              </a:ext>
            </a:extLst>
          </p:cNvPr>
          <p:cNvSpPr>
            <a:spLocks noGrp="1"/>
          </p:cNvSpPr>
          <p:nvPr>
            <p:ph type="body" sz="quarter" idx="36"/>
          </p:nvPr>
        </p:nvSpPr>
        <p:spPr>
          <a:xfrm>
            <a:off x="6320785" y="1196975"/>
            <a:ext cx="5303520" cy="282575"/>
          </a:xfrm>
        </p:spPr>
        <p:txBody>
          <a:bodyPr/>
          <a:lstStyle>
            <a:lvl1pPr>
              <a:defRPr sz="1800">
                <a:solidFill>
                  <a:schemeClr val="accent4"/>
                </a:solidFill>
              </a:defRPr>
            </a:lvl1pPr>
          </a:lstStyle>
          <a:p>
            <a:pPr lvl="0"/>
            <a:r>
              <a:rPr lang="en-GB"/>
              <a:t>Click to edit Master text styles</a:t>
            </a:r>
          </a:p>
        </p:txBody>
      </p:sp>
      <p:sp>
        <p:nvSpPr>
          <p:cNvPr id="22" name="Content Placeholder 7">
            <a:extLst>
              <a:ext uri="{FF2B5EF4-FFF2-40B4-BE49-F238E27FC236}">
                <a16:creationId xmlns:a16="http://schemas.microsoft.com/office/drawing/2014/main" id="{28753D18-DAA3-2541-B7C8-EAFA3C04B51F}"/>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GB"/>
              <a:t>Click to edit Master text styles</a:t>
            </a:r>
          </a:p>
          <a:p>
            <a:pPr lvl="1"/>
            <a:r>
              <a:rPr lang="en-GB"/>
              <a:t>Second level</a:t>
            </a:r>
          </a:p>
          <a:p>
            <a:pPr lvl="2"/>
            <a:r>
              <a:rPr lang="en-GB"/>
              <a:t>Third level</a:t>
            </a:r>
          </a:p>
        </p:txBody>
      </p:sp>
      <p:sp>
        <p:nvSpPr>
          <p:cNvPr id="23" name="Title 1">
            <a:extLst>
              <a:ext uri="{FF2B5EF4-FFF2-40B4-BE49-F238E27FC236}">
                <a16:creationId xmlns:a16="http://schemas.microsoft.com/office/drawing/2014/main" id="{E70B703B-567D-6247-BF28-0C6DF81B40D5}"/>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GB"/>
              <a:t>Click to edit Master title style</a:t>
            </a:r>
            <a:endParaRPr lang="en-US"/>
          </a:p>
        </p:txBody>
      </p:sp>
      <p:pic>
        <p:nvPicPr>
          <p:cNvPr id="12" name="Picture 8">
            <a:extLst>
              <a:ext uri="{FF2B5EF4-FFF2-40B4-BE49-F238E27FC236}">
                <a16:creationId xmlns:a16="http://schemas.microsoft.com/office/drawing/2014/main" id="{60F2FF91-370F-4D44-9FCE-DB1EE37D91B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828119474"/>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139B634F-63D6-AE4A-BB13-52915F0F9798}"/>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a:t>Insert source or footnote here</a:t>
            </a:r>
          </a:p>
        </p:txBody>
      </p:sp>
      <p:sp>
        <p:nvSpPr>
          <p:cNvPr id="23" name="Footer Placeholder 4">
            <a:extLst>
              <a:ext uri="{FF2B5EF4-FFF2-40B4-BE49-F238E27FC236}">
                <a16:creationId xmlns:a16="http://schemas.microsoft.com/office/drawing/2014/main" id="{1087389A-339D-0442-91DB-A46772F46D9A}"/>
              </a:ext>
            </a:extLst>
          </p:cNvPr>
          <p:cNvSpPr>
            <a:spLocks noGrp="1"/>
          </p:cNvSpPr>
          <p:nvPr>
            <p:ph type="ftr" sz="quarter" idx="3"/>
          </p:nvPr>
        </p:nvSpPr>
        <p:spPr>
          <a:xfrm>
            <a:off x="1042416" y="6438348"/>
            <a:ext cx="1839680" cy="190747"/>
          </a:xfrm>
          <a:prstGeom prst="rect">
            <a:avLst/>
          </a:prstGeom>
        </p:spPr>
        <p:txBody>
          <a:bodyPr vert="horz" wrap="none" lIns="0" tIns="0" rIns="0" bIns="0" rtlCol="0" anchor="b" anchorCtr="0"/>
          <a:lstStyle>
            <a:lvl1pPr algn="l">
              <a:defRPr sz="700">
                <a:solidFill>
                  <a:schemeClr val="tx1"/>
                </a:solidFill>
              </a:defRPr>
            </a:lvl1pPr>
          </a:lstStyle>
          <a:p>
            <a:r>
              <a:rPr lang="en-US"/>
              <a:t>© 2024 Cognizant | Private</a:t>
            </a:r>
          </a:p>
        </p:txBody>
      </p:sp>
      <p:sp>
        <p:nvSpPr>
          <p:cNvPr id="24" name="Slide Number Placeholder 5">
            <a:extLst>
              <a:ext uri="{FF2B5EF4-FFF2-40B4-BE49-F238E27FC236}">
                <a16:creationId xmlns:a16="http://schemas.microsoft.com/office/drawing/2014/main" id="{A6AC27B3-FDC8-3841-852E-B0B40C456D4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
        <p:nvSpPr>
          <p:cNvPr id="6" name="Text Placeholder 5">
            <a:extLst>
              <a:ext uri="{FF2B5EF4-FFF2-40B4-BE49-F238E27FC236}">
                <a16:creationId xmlns:a16="http://schemas.microsoft.com/office/drawing/2014/main" id="{CBC21A71-6B64-1E44-BC9B-0AE8D397D7B8}"/>
              </a:ext>
            </a:extLst>
          </p:cNvPr>
          <p:cNvSpPr>
            <a:spLocks noGrp="1"/>
          </p:cNvSpPr>
          <p:nvPr>
            <p:ph type="body" sz="quarter" idx="32"/>
          </p:nvPr>
        </p:nvSpPr>
        <p:spPr>
          <a:xfrm>
            <a:off x="452438" y="1196975"/>
            <a:ext cx="3506787" cy="282575"/>
          </a:xfrm>
        </p:spPr>
        <p:txBody>
          <a:bodyPr/>
          <a:lstStyle>
            <a:lvl1pPr>
              <a:defRPr sz="1800">
                <a:solidFill>
                  <a:schemeClr val="accent3"/>
                </a:solidFill>
              </a:defRPr>
            </a:lvl1pPr>
          </a:lstStyle>
          <a:p>
            <a:pPr lvl="0"/>
            <a:r>
              <a:rPr lang="en-GB"/>
              <a:t>Click to edit Master text styles</a:t>
            </a:r>
          </a:p>
        </p:txBody>
      </p:sp>
      <p:sp>
        <p:nvSpPr>
          <p:cNvPr id="36" name="Text Placeholder 5">
            <a:extLst>
              <a:ext uri="{FF2B5EF4-FFF2-40B4-BE49-F238E27FC236}">
                <a16:creationId xmlns:a16="http://schemas.microsoft.com/office/drawing/2014/main" id="{F53A67F1-7066-FB44-9D0C-6995B4DC5491}"/>
              </a:ext>
            </a:extLst>
          </p:cNvPr>
          <p:cNvSpPr>
            <a:spLocks noGrp="1"/>
          </p:cNvSpPr>
          <p:nvPr>
            <p:ph type="body" sz="quarter" idx="33"/>
          </p:nvPr>
        </p:nvSpPr>
        <p:spPr>
          <a:xfrm>
            <a:off x="4325191" y="1196975"/>
            <a:ext cx="3506787" cy="282575"/>
          </a:xfrm>
        </p:spPr>
        <p:txBody>
          <a:bodyPr/>
          <a:lstStyle>
            <a:lvl1pPr>
              <a:defRPr sz="1800">
                <a:solidFill>
                  <a:schemeClr val="accent3"/>
                </a:solidFill>
              </a:defRPr>
            </a:lvl1pPr>
          </a:lstStyle>
          <a:p>
            <a:pPr lvl="0"/>
            <a:r>
              <a:rPr lang="en-GB"/>
              <a:t>Click to edit Master text styles</a:t>
            </a:r>
          </a:p>
        </p:txBody>
      </p:sp>
      <p:sp>
        <p:nvSpPr>
          <p:cNvPr id="37" name="Text Placeholder 5">
            <a:extLst>
              <a:ext uri="{FF2B5EF4-FFF2-40B4-BE49-F238E27FC236}">
                <a16:creationId xmlns:a16="http://schemas.microsoft.com/office/drawing/2014/main" id="{551ACA07-E593-DB4D-B910-4AD039617F37}"/>
              </a:ext>
            </a:extLst>
          </p:cNvPr>
          <p:cNvSpPr>
            <a:spLocks noGrp="1"/>
          </p:cNvSpPr>
          <p:nvPr>
            <p:ph type="body" sz="quarter" idx="34"/>
          </p:nvPr>
        </p:nvSpPr>
        <p:spPr>
          <a:xfrm>
            <a:off x="8184497" y="1196975"/>
            <a:ext cx="3566109" cy="282575"/>
          </a:xfrm>
        </p:spPr>
        <p:txBody>
          <a:bodyPr/>
          <a:lstStyle>
            <a:lvl1pPr>
              <a:defRPr sz="1800">
                <a:solidFill>
                  <a:schemeClr val="accent3"/>
                </a:solidFill>
              </a:defRPr>
            </a:lvl1pPr>
          </a:lstStyle>
          <a:p>
            <a:pPr lvl="0"/>
            <a:r>
              <a:rPr lang="en-GB"/>
              <a:t>Click to edit Master text styles</a:t>
            </a:r>
          </a:p>
        </p:txBody>
      </p:sp>
      <p:sp>
        <p:nvSpPr>
          <p:cNvPr id="8" name="Content Placeholder 7">
            <a:extLst>
              <a:ext uri="{FF2B5EF4-FFF2-40B4-BE49-F238E27FC236}">
                <a16:creationId xmlns:a16="http://schemas.microsoft.com/office/drawing/2014/main" id="{A837D7C2-629F-0E44-9665-50F1EE79C694}"/>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8" name="Content Placeholder 7">
            <a:extLst>
              <a:ext uri="{FF2B5EF4-FFF2-40B4-BE49-F238E27FC236}">
                <a16:creationId xmlns:a16="http://schemas.microsoft.com/office/drawing/2014/main" id="{940EB5D9-35CF-A044-BFE3-B5F4FDDFF640}"/>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9" name="Content Placeholder 7">
            <a:extLst>
              <a:ext uri="{FF2B5EF4-FFF2-40B4-BE49-F238E27FC236}">
                <a16:creationId xmlns:a16="http://schemas.microsoft.com/office/drawing/2014/main" id="{2C5AB9DA-D745-3E49-B64B-3EAB32EE883E}"/>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0" name="Title 1">
            <a:extLst>
              <a:ext uri="{FF2B5EF4-FFF2-40B4-BE49-F238E27FC236}">
                <a16:creationId xmlns:a16="http://schemas.microsoft.com/office/drawing/2014/main" id="{DBB70A90-9508-EE46-AB86-2AAE73E4B0E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GB"/>
              <a:t>Click to edit Master title style</a:t>
            </a:r>
            <a:endParaRPr lang="en-US"/>
          </a:p>
        </p:txBody>
      </p:sp>
      <p:pic>
        <p:nvPicPr>
          <p:cNvPr id="14" name="Picture 5">
            <a:extLst>
              <a:ext uri="{FF2B5EF4-FFF2-40B4-BE49-F238E27FC236}">
                <a16:creationId xmlns:a16="http://schemas.microsoft.com/office/drawing/2014/main" id="{B424675C-9C4A-C443-B600-7A7E44BAE4B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0028586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 dark">
    <p:bg>
      <p:bgRef idx="1001">
        <a:schemeClr val="bg2"/>
      </p:bgRef>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9C8C99-BBA1-1042-9B2A-5F6540E4C26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GB"/>
              <a:t>Click to edit Master title style</a:t>
            </a:r>
            <a:endParaRPr lang="en-US"/>
          </a:p>
        </p:txBody>
      </p:sp>
      <p:sp>
        <p:nvSpPr>
          <p:cNvPr id="15" name="Text Placeholder 3">
            <a:extLst>
              <a:ext uri="{FF2B5EF4-FFF2-40B4-BE49-F238E27FC236}">
                <a16:creationId xmlns:a16="http://schemas.microsoft.com/office/drawing/2014/main" id="{DF026E43-B1CB-DF49-99F2-72C832AF0612}"/>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a:t>Insert source or footnote here</a:t>
            </a:r>
          </a:p>
        </p:txBody>
      </p:sp>
      <p:sp>
        <p:nvSpPr>
          <p:cNvPr id="16" name="Footer Placeholder 4">
            <a:extLst>
              <a:ext uri="{FF2B5EF4-FFF2-40B4-BE49-F238E27FC236}">
                <a16:creationId xmlns:a16="http://schemas.microsoft.com/office/drawing/2014/main" id="{A3D4CDA9-E747-F24B-BF43-E847D7B9F6A7}"/>
              </a:ext>
            </a:extLst>
          </p:cNvPr>
          <p:cNvSpPr>
            <a:spLocks noGrp="1"/>
          </p:cNvSpPr>
          <p:nvPr>
            <p:ph type="ftr" sz="quarter" idx="3"/>
          </p:nvPr>
        </p:nvSpPr>
        <p:spPr>
          <a:xfrm>
            <a:off x="1042416" y="6438349"/>
            <a:ext cx="1816531" cy="190746"/>
          </a:xfrm>
          <a:prstGeom prst="rect">
            <a:avLst/>
          </a:prstGeom>
        </p:spPr>
        <p:txBody>
          <a:bodyPr vert="horz" wrap="none" lIns="0" tIns="0" rIns="0" bIns="0" rtlCol="0" anchor="b" anchorCtr="0"/>
          <a:lstStyle>
            <a:lvl1pPr algn="l">
              <a:defRPr sz="700">
                <a:solidFill>
                  <a:schemeClr val="tx2"/>
                </a:solidFill>
              </a:defRPr>
            </a:lvl1pPr>
          </a:lstStyle>
          <a:p>
            <a:r>
              <a:rPr lang="en-US"/>
              <a:t>© 2024 Cognizant | Private</a:t>
            </a:r>
          </a:p>
        </p:txBody>
      </p:sp>
      <p:sp>
        <p:nvSpPr>
          <p:cNvPr id="17" name="Slide Number Placeholder 5">
            <a:extLst>
              <a:ext uri="{FF2B5EF4-FFF2-40B4-BE49-F238E27FC236}">
                <a16:creationId xmlns:a16="http://schemas.microsoft.com/office/drawing/2014/main" id="{435B7A51-6FA2-3D42-9456-A9A91A3A3E7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a:p>
        </p:txBody>
      </p:sp>
      <p:sp>
        <p:nvSpPr>
          <p:cNvPr id="18" name="Text Placeholder 5">
            <a:extLst>
              <a:ext uri="{FF2B5EF4-FFF2-40B4-BE49-F238E27FC236}">
                <a16:creationId xmlns:a16="http://schemas.microsoft.com/office/drawing/2014/main" id="{08451B1B-01C3-1449-813A-CD9FC6599AC8}"/>
              </a:ext>
            </a:extLst>
          </p:cNvPr>
          <p:cNvSpPr>
            <a:spLocks noGrp="1"/>
          </p:cNvSpPr>
          <p:nvPr>
            <p:ph type="body" sz="quarter" idx="32"/>
          </p:nvPr>
        </p:nvSpPr>
        <p:spPr>
          <a:xfrm>
            <a:off x="452438" y="1196975"/>
            <a:ext cx="3506787" cy="282575"/>
          </a:xfrm>
        </p:spPr>
        <p:txBody>
          <a:bodyPr/>
          <a:lstStyle>
            <a:lvl1pPr>
              <a:defRPr sz="1800">
                <a:solidFill>
                  <a:schemeClr val="accent4"/>
                </a:solidFill>
              </a:defRPr>
            </a:lvl1pPr>
          </a:lstStyle>
          <a:p>
            <a:pPr lvl="0"/>
            <a:r>
              <a:rPr lang="en-GB"/>
              <a:t>Click to edit Master text styles</a:t>
            </a:r>
          </a:p>
        </p:txBody>
      </p:sp>
      <p:sp>
        <p:nvSpPr>
          <p:cNvPr id="19" name="Text Placeholder 5">
            <a:extLst>
              <a:ext uri="{FF2B5EF4-FFF2-40B4-BE49-F238E27FC236}">
                <a16:creationId xmlns:a16="http://schemas.microsoft.com/office/drawing/2014/main" id="{77C68B81-4AC9-1A44-9B77-E3191081ADE2}"/>
              </a:ext>
            </a:extLst>
          </p:cNvPr>
          <p:cNvSpPr>
            <a:spLocks noGrp="1"/>
          </p:cNvSpPr>
          <p:nvPr>
            <p:ph type="body" sz="quarter" idx="33"/>
          </p:nvPr>
        </p:nvSpPr>
        <p:spPr>
          <a:xfrm>
            <a:off x="4325191" y="1196975"/>
            <a:ext cx="3506787" cy="282575"/>
          </a:xfrm>
        </p:spPr>
        <p:txBody>
          <a:bodyPr/>
          <a:lstStyle>
            <a:lvl1pPr>
              <a:defRPr sz="1800">
                <a:solidFill>
                  <a:schemeClr val="accent4"/>
                </a:solidFill>
              </a:defRPr>
            </a:lvl1pPr>
          </a:lstStyle>
          <a:p>
            <a:pPr lvl="0"/>
            <a:r>
              <a:rPr lang="en-GB"/>
              <a:t>Click to edit Master text styles</a:t>
            </a:r>
          </a:p>
        </p:txBody>
      </p:sp>
      <p:sp>
        <p:nvSpPr>
          <p:cNvPr id="20" name="Text Placeholder 5">
            <a:extLst>
              <a:ext uri="{FF2B5EF4-FFF2-40B4-BE49-F238E27FC236}">
                <a16:creationId xmlns:a16="http://schemas.microsoft.com/office/drawing/2014/main" id="{DA2E6C06-39E7-9843-AC0D-3B2D34AA58BD}"/>
              </a:ext>
            </a:extLst>
          </p:cNvPr>
          <p:cNvSpPr>
            <a:spLocks noGrp="1"/>
          </p:cNvSpPr>
          <p:nvPr>
            <p:ph type="body" sz="quarter" idx="34"/>
          </p:nvPr>
        </p:nvSpPr>
        <p:spPr>
          <a:xfrm>
            <a:off x="8184497" y="1196975"/>
            <a:ext cx="3566109" cy="282575"/>
          </a:xfrm>
        </p:spPr>
        <p:txBody>
          <a:bodyPr/>
          <a:lstStyle>
            <a:lvl1pPr>
              <a:defRPr sz="1800">
                <a:solidFill>
                  <a:schemeClr val="accent4"/>
                </a:solidFill>
              </a:defRPr>
            </a:lvl1pPr>
          </a:lstStyle>
          <a:p>
            <a:pPr lvl="0"/>
            <a:r>
              <a:rPr lang="en-GB"/>
              <a:t>Click to edit Master text styles</a:t>
            </a:r>
          </a:p>
        </p:txBody>
      </p:sp>
      <p:sp>
        <p:nvSpPr>
          <p:cNvPr id="21" name="Content Placeholder 7">
            <a:extLst>
              <a:ext uri="{FF2B5EF4-FFF2-40B4-BE49-F238E27FC236}">
                <a16:creationId xmlns:a16="http://schemas.microsoft.com/office/drawing/2014/main" id="{E3693DC4-D7E6-E146-B22E-E0477DDAD5D1}"/>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Content Placeholder 7">
            <a:extLst>
              <a:ext uri="{FF2B5EF4-FFF2-40B4-BE49-F238E27FC236}">
                <a16:creationId xmlns:a16="http://schemas.microsoft.com/office/drawing/2014/main" id="{20443FBB-19EB-814F-8FF6-FBBA502C9222}"/>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Content Placeholder 7">
            <a:extLst>
              <a:ext uri="{FF2B5EF4-FFF2-40B4-BE49-F238E27FC236}">
                <a16:creationId xmlns:a16="http://schemas.microsoft.com/office/drawing/2014/main" id="{1D3FBD86-7238-0F4B-B980-24CD51457C8C}"/>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4" name="Picture 8">
            <a:extLst>
              <a:ext uri="{FF2B5EF4-FFF2-40B4-BE49-F238E27FC236}">
                <a16:creationId xmlns:a16="http://schemas.microsoft.com/office/drawing/2014/main" id="{4F8179E2-C4FC-B141-B84B-E2906198405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67611049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62E9631-BF87-CC43-9BC1-A43B69D94A98}"/>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GB"/>
              <a:t>Click to edit Master title style</a:t>
            </a:r>
            <a:endParaRPr lang="en-US"/>
          </a:p>
        </p:txBody>
      </p:sp>
      <p:sp>
        <p:nvSpPr>
          <p:cNvPr id="34" name="Text Placeholder 2">
            <a:extLst>
              <a:ext uri="{FF2B5EF4-FFF2-40B4-BE49-F238E27FC236}">
                <a16:creationId xmlns:a16="http://schemas.microsoft.com/office/drawing/2014/main" id="{6510728B-0127-8546-9FE8-8BCCB5AC1FE6}"/>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5" name="Content Placeholder 3">
            <a:extLst>
              <a:ext uri="{FF2B5EF4-FFF2-40B4-BE49-F238E27FC236}">
                <a16:creationId xmlns:a16="http://schemas.microsoft.com/office/drawing/2014/main" id="{366DF19B-DB23-C247-BFE2-C435F485744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GB"/>
              <a:t>Click to edit Master text styles</a:t>
            </a:r>
          </a:p>
          <a:p>
            <a:pPr lvl="1"/>
            <a:r>
              <a:rPr lang="en-GB"/>
              <a:t>Second level</a:t>
            </a:r>
          </a:p>
          <a:p>
            <a:pPr lvl="2"/>
            <a:r>
              <a:rPr lang="en-GB"/>
              <a:t>Third level</a:t>
            </a:r>
          </a:p>
        </p:txBody>
      </p:sp>
      <p:sp>
        <p:nvSpPr>
          <p:cNvPr id="41" name="Text Placeholder 2">
            <a:extLst>
              <a:ext uri="{FF2B5EF4-FFF2-40B4-BE49-F238E27FC236}">
                <a16:creationId xmlns:a16="http://schemas.microsoft.com/office/drawing/2014/main" id="{ABA800D9-21A5-BC45-A7AD-D9E66E33A438}"/>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2" name="Content Placeholder 3">
            <a:extLst>
              <a:ext uri="{FF2B5EF4-FFF2-40B4-BE49-F238E27FC236}">
                <a16:creationId xmlns:a16="http://schemas.microsoft.com/office/drawing/2014/main" id="{A2E4FA9D-722A-1041-8940-4BAC99F095CE}"/>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GB"/>
              <a:t>Click to edit Master text styles</a:t>
            </a:r>
          </a:p>
          <a:p>
            <a:pPr lvl="1"/>
            <a:r>
              <a:rPr lang="en-GB"/>
              <a:t>Second level</a:t>
            </a:r>
          </a:p>
          <a:p>
            <a:pPr lvl="2"/>
            <a:r>
              <a:rPr lang="en-GB"/>
              <a:t>Third level</a:t>
            </a:r>
          </a:p>
        </p:txBody>
      </p:sp>
      <p:sp>
        <p:nvSpPr>
          <p:cNvPr id="43" name="Text Placeholder 2">
            <a:extLst>
              <a:ext uri="{FF2B5EF4-FFF2-40B4-BE49-F238E27FC236}">
                <a16:creationId xmlns:a16="http://schemas.microsoft.com/office/drawing/2014/main" id="{CAEAC40C-08DC-9E4B-BF9D-0537403A1709}"/>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4" name="Content Placeholder 3">
            <a:extLst>
              <a:ext uri="{FF2B5EF4-FFF2-40B4-BE49-F238E27FC236}">
                <a16:creationId xmlns:a16="http://schemas.microsoft.com/office/drawing/2014/main" id="{58042D4F-D138-E049-922E-AA8BC9030203}"/>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GB"/>
              <a:t>Click to edit Master text styles</a:t>
            </a:r>
          </a:p>
          <a:p>
            <a:pPr lvl="1"/>
            <a:r>
              <a:rPr lang="en-GB"/>
              <a:t>Second level</a:t>
            </a:r>
          </a:p>
          <a:p>
            <a:pPr lvl="2"/>
            <a:r>
              <a:rPr lang="en-GB"/>
              <a:t>Third level</a:t>
            </a:r>
          </a:p>
        </p:txBody>
      </p:sp>
      <p:sp>
        <p:nvSpPr>
          <p:cNvPr id="45" name="Text Placeholder 3">
            <a:extLst>
              <a:ext uri="{FF2B5EF4-FFF2-40B4-BE49-F238E27FC236}">
                <a16:creationId xmlns:a16="http://schemas.microsoft.com/office/drawing/2014/main" id="{8D370DCE-4758-DD4D-971B-63A5A524A1B6}"/>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a:t>Insert source or footnote here</a:t>
            </a:r>
          </a:p>
        </p:txBody>
      </p:sp>
      <p:sp>
        <p:nvSpPr>
          <p:cNvPr id="47" name="Footer Placeholder 4">
            <a:extLst>
              <a:ext uri="{FF2B5EF4-FFF2-40B4-BE49-F238E27FC236}">
                <a16:creationId xmlns:a16="http://schemas.microsoft.com/office/drawing/2014/main" id="{D3F4B7D8-7EA5-AC4B-9A01-F35CCDF0D6FE}"/>
              </a:ext>
            </a:extLst>
          </p:cNvPr>
          <p:cNvSpPr>
            <a:spLocks noGrp="1"/>
          </p:cNvSpPr>
          <p:nvPr>
            <p:ph type="ftr" sz="quarter" idx="3"/>
          </p:nvPr>
        </p:nvSpPr>
        <p:spPr>
          <a:xfrm>
            <a:off x="1042416" y="6438349"/>
            <a:ext cx="1816531" cy="190746"/>
          </a:xfrm>
          <a:prstGeom prst="rect">
            <a:avLst/>
          </a:prstGeom>
        </p:spPr>
        <p:txBody>
          <a:bodyPr vert="horz" wrap="none" lIns="0" tIns="0" rIns="0" bIns="0" rtlCol="0" anchor="b" anchorCtr="0"/>
          <a:lstStyle>
            <a:lvl1pPr algn="l">
              <a:defRPr sz="700">
                <a:solidFill>
                  <a:schemeClr val="tx1"/>
                </a:solidFill>
              </a:defRPr>
            </a:lvl1pPr>
          </a:lstStyle>
          <a:p>
            <a:r>
              <a:rPr lang="en-US"/>
              <a:t>© 2024 Cognizant | Private</a:t>
            </a:r>
          </a:p>
        </p:txBody>
      </p:sp>
      <p:sp>
        <p:nvSpPr>
          <p:cNvPr id="48" name="Slide Number Placeholder 5">
            <a:extLst>
              <a:ext uri="{FF2B5EF4-FFF2-40B4-BE49-F238E27FC236}">
                <a16:creationId xmlns:a16="http://schemas.microsoft.com/office/drawing/2014/main" id="{D3586DF7-1DE2-054D-B3DF-425EEC22FACE}"/>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pic>
        <p:nvPicPr>
          <p:cNvPr id="14" name="Picture 5">
            <a:extLst>
              <a:ext uri="{FF2B5EF4-FFF2-40B4-BE49-F238E27FC236}">
                <a16:creationId xmlns:a16="http://schemas.microsoft.com/office/drawing/2014/main" id="{6ACFE70C-14DB-2649-88BF-B8FC4CBAD9D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44175262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horizontal - dark">
    <p:bg>
      <p:bgRef idx="1001">
        <a:schemeClr val="bg2"/>
      </p:bgRef>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30FD1D1-61B6-484D-BDEA-1C4B45AEEF8E}"/>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GB"/>
              <a:t>Click to edit Master title style</a:t>
            </a:r>
            <a:endParaRPr lang="en-US"/>
          </a:p>
        </p:txBody>
      </p:sp>
      <p:sp>
        <p:nvSpPr>
          <p:cNvPr id="25" name="Text Placeholder 3">
            <a:extLst>
              <a:ext uri="{FF2B5EF4-FFF2-40B4-BE49-F238E27FC236}">
                <a16:creationId xmlns:a16="http://schemas.microsoft.com/office/drawing/2014/main" id="{71FCEF03-8CFB-7645-A55F-F392AC6F66C0}"/>
              </a:ext>
            </a:extLst>
          </p:cNvPr>
          <p:cNvSpPr>
            <a:spLocks noGrp="1"/>
          </p:cNvSpPr>
          <p:nvPr>
            <p:ph type="body" sz="quarter" idx="24"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a:t>Insert source or footnote here</a:t>
            </a:r>
          </a:p>
        </p:txBody>
      </p:sp>
      <p:sp>
        <p:nvSpPr>
          <p:cNvPr id="26" name="Footer Placeholder 4">
            <a:extLst>
              <a:ext uri="{FF2B5EF4-FFF2-40B4-BE49-F238E27FC236}">
                <a16:creationId xmlns:a16="http://schemas.microsoft.com/office/drawing/2014/main" id="{A1F8BCF2-BF1B-854A-89D2-2C92E8FBCA2A}"/>
              </a:ext>
            </a:extLst>
          </p:cNvPr>
          <p:cNvSpPr>
            <a:spLocks noGrp="1"/>
          </p:cNvSpPr>
          <p:nvPr>
            <p:ph type="ftr" sz="quarter" idx="3"/>
          </p:nvPr>
        </p:nvSpPr>
        <p:spPr>
          <a:xfrm>
            <a:off x="1042416" y="6438348"/>
            <a:ext cx="1828106" cy="190747"/>
          </a:xfrm>
          <a:prstGeom prst="rect">
            <a:avLst/>
          </a:prstGeom>
        </p:spPr>
        <p:txBody>
          <a:bodyPr vert="horz" wrap="none" lIns="0" tIns="0" rIns="0" bIns="0" rtlCol="0" anchor="b" anchorCtr="0"/>
          <a:lstStyle>
            <a:lvl1pPr algn="l">
              <a:defRPr sz="700">
                <a:solidFill>
                  <a:schemeClr val="tx2"/>
                </a:solidFill>
              </a:defRPr>
            </a:lvl1pPr>
          </a:lstStyle>
          <a:p>
            <a:r>
              <a:rPr lang="en-US"/>
              <a:t>© 2024 Cognizant | Private</a:t>
            </a:r>
          </a:p>
        </p:txBody>
      </p:sp>
      <p:sp>
        <p:nvSpPr>
          <p:cNvPr id="27" name="Slide Number Placeholder 5">
            <a:extLst>
              <a:ext uri="{FF2B5EF4-FFF2-40B4-BE49-F238E27FC236}">
                <a16:creationId xmlns:a16="http://schemas.microsoft.com/office/drawing/2014/main" id="{B8D26ED0-8F55-1442-8D3E-4920BCC74C37}"/>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a:p>
        </p:txBody>
      </p:sp>
      <p:sp>
        <p:nvSpPr>
          <p:cNvPr id="19" name="Text Placeholder 2">
            <a:extLst>
              <a:ext uri="{FF2B5EF4-FFF2-40B4-BE49-F238E27FC236}">
                <a16:creationId xmlns:a16="http://schemas.microsoft.com/office/drawing/2014/main" id="{9CE32534-4769-6740-A0A1-24F60121DFE7}"/>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Content Placeholder 3">
            <a:extLst>
              <a:ext uri="{FF2B5EF4-FFF2-40B4-BE49-F238E27FC236}">
                <a16:creationId xmlns:a16="http://schemas.microsoft.com/office/drawing/2014/main" id="{5EC9B563-BC82-D345-855D-303DB81C452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GB"/>
              <a:t>Click to edit Master text styles</a:t>
            </a:r>
          </a:p>
          <a:p>
            <a:pPr lvl="1"/>
            <a:r>
              <a:rPr lang="en-GB"/>
              <a:t>Second level</a:t>
            </a:r>
          </a:p>
          <a:p>
            <a:pPr lvl="2"/>
            <a:r>
              <a:rPr lang="en-GB"/>
              <a:t>Third level</a:t>
            </a:r>
          </a:p>
        </p:txBody>
      </p:sp>
      <p:sp>
        <p:nvSpPr>
          <p:cNvPr id="21" name="Text Placeholder 2">
            <a:extLst>
              <a:ext uri="{FF2B5EF4-FFF2-40B4-BE49-F238E27FC236}">
                <a16:creationId xmlns:a16="http://schemas.microsoft.com/office/drawing/2014/main" id="{9C3F4A9E-6552-FD43-A475-F309413F5205}"/>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Content Placeholder 3">
            <a:extLst>
              <a:ext uri="{FF2B5EF4-FFF2-40B4-BE49-F238E27FC236}">
                <a16:creationId xmlns:a16="http://schemas.microsoft.com/office/drawing/2014/main" id="{E5699CB9-E06F-8F4B-9BDB-99688549D726}"/>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GB"/>
              <a:t>Click to edit Master text styles</a:t>
            </a:r>
          </a:p>
          <a:p>
            <a:pPr lvl="1"/>
            <a:r>
              <a:rPr lang="en-GB"/>
              <a:t>Second level</a:t>
            </a:r>
          </a:p>
          <a:p>
            <a:pPr lvl="2"/>
            <a:r>
              <a:rPr lang="en-GB"/>
              <a:t>Third level</a:t>
            </a:r>
          </a:p>
        </p:txBody>
      </p:sp>
      <p:sp>
        <p:nvSpPr>
          <p:cNvPr id="28" name="Text Placeholder 2">
            <a:extLst>
              <a:ext uri="{FF2B5EF4-FFF2-40B4-BE49-F238E27FC236}">
                <a16:creationId xmlns:a16="http://schemas.microsoft.com/office/drawing/2014/main" id="{F39ED9F7-3C7E-6C4E-B855-3C91A0A05AD7}"/>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Content Placeholder 3">
            <a:extLst>
              <a:ext uri="{FF2B5EF4-FFF2-40B4-BE49-F238E27FC236}">
                <a16:creationId xmlns:a16="http://schemas.microsoft.com/office/drawing/2014/main" id="{7AD49848-4987-4A46-9B3B-747BF471E19D}"/>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GB"/>
              <a:t>Click to edit Master text styles</a:t>
            </a:r>
          </a:p>
          <a:p>
            <a:pPr lvl="1"/>
            <a:r>
              <a:rPr lang="en-GB"/>
              <a:t>Second level</a:t>
            </a:r>
          </a:p>
          <a:p>
            <a:pPr lvl="2"/>
            <a:r>
              <a:rPr lang="en-GB"/>
              <a:t>Third level</a:t>
            </a:r>
          </a:p>
        </p:txBody>
      </p:sp>
      <p:pic>
        <p:nvPicPr>
          <p:cNvPr id="14" name="Picture 8">
            <a:extLst>
              <a:ext uri="{FF2B5EF4-FFF2-40B4-BE49-F238E27FC236}">
                <a16:creationId xmlns:a16="http://schemas.microsoft.com/office/drawing/2014/main" id="{43360CE3-24A2-4642-BE25-83CDF691686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9069149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tement - light">
    <p:bg>
      <p:bgRef idx="1001">
        <a:schemeClr val="bg2"/>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816531" cy="304100"/>
          </a:xfrm>
          <a:prstGeom prst="rect">
            <a:avLst/>
          </a:prstGeom>
        </p:spPr>
        <p:txBody>
          <a:bodyPr/>
          <a:lstStyle>
            <a:lvl1pPr>
              <a:defRPr>
                <a:solidFill>
                  <a:schemeClr val="tx1"/>
                </a:solidFill>
              </a:defRPr>
            </a:lvl1pPr>
          </a:lstStyle>
          <a:p>
            <a:r>
              <a:rPr lang="en-US"/>
              <a:t>© 2024 Cognizant | Private</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a:p>
        </p:txBody>
      </p:sp>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p:nvPr>
        </p:nvSpPr>
        <p:spPr>
          <a:xfrm>
            <a:off x="1042416" y="4201640"/>
            <a:ext cx="8567351" cy="1487587"/>
          </a:xfrm>
          <a:prstGeom prst="rect">
            <a:avLst/>
          </a:prstGeom>
        </p:spPr>
        <p:txBody>
          <a:bodyPr/>
          <a:lstStyle>
            <a:lvl1pPr marL="0" indent="0">
              <a:buNone/>
              <a:defRPr>
                <a:solidFill>
                  <a:schemeClr val="accent3"/>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GB"/>
              <a:t>Click to edit Master text styles</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42416" y="2023872"/>
            <a:ext cx="8575589" cy="1946764"/>
          </a:xfrm>
        </p:spPr>
        <p:txBody>
          <a:bodyPr anchor="t" anchorCtr="0"/>
          <a:lstStyle>
            <a:lvl1pPr algn="l" rtl="0" eaLnBrk="1" latinLnBrk="0" hangingPunct="1">
              <a:defRPr lang="en-US" sz="4000" smtClean="0">
                <a:effectLst/>
              </a:defRPr>
            </a:lvl1pPr>
          </a:lstStyle>
          <a:p>
            <a:pPr rtl="0" eaLnBrk="1" latinLnBrk="0" hangingPunct="1"/>
            <a:r>
              <a:rPr lang="en-US"/>
              <a:t>Click to edit Master title style</a:t>
            </a:r>
            <a:br>
              <a:rPr lang="en-US"/>
            </a:br>
            <a:endParaRPr lang="en-US"/>
          </a:p>
        </p:txBody>
      </p:sp>
      <p:pic>
        <p:nvPicPr>
          <p:cNvPr id="2" name="Picture 5">
            <a:extLst>
              <a:ext uri="{FF2B5EF4-FFF2-40B4-BE49-F238E27FC236}">
                <a16:creationId xmlns:a16="http://schemas.microsoft.com/office/drawing/2014/main" id="{2DAB97BD-2DAF-92C7-57CE-FD802BBA50A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40172785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5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tement - dark">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816531" cy="304100"/>
          </a:xfrm>
          <a:prstGeom prst="rect">
            <a:avLst/>
          </a:prstGeom>
        </p:spPr>
        <p:txBody>
          <a:bodyPr/>
          <a:lstStyle>
            <a:lvl1pPr>
              <a:defRPr>
                <a:solidFill>
                  <a:schemeClr val="tx1"/>
                </a:solidFill>
              </a:defRPr>
            </a:lvl1pPr>
          </a:lstStyle>
          <a:p>
            <a:r>
              <a:rPr lang="en-US"/>
              <a:t>© 2024 Cognizant | Private</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a:p>
        </p:txBody>
      </p:sp>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p:nvPr>
        </p:nvSpPr>
        <p:spPr>
          <a:xfrm>
            <a:off x="1042416" y="4201640"/>
            <a:ext cx="8567351" cy="1487587"/>
          </a:xfrm>
          <a:prstGeom prst="rect">
            <a:avLst/>
          </a:prstGeom>
        </p:spPr>
        <p:txBody>
          <a:bodyPr/>
          <a:lstStyle>
            <a:lvl1pPr marL="0" indent="0">
              <a:buNone/>
              <a:defRPr>
                <a:solidFill>
                  <a:schemeClr val="accent4"/>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GB"/>
              <a:t>Click to edit Master text styles</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42416" y="2023872"/>
            <a:ext cx="8575589" cy="1946764"/>
          </a:xfrm>
        </p:spPr>
        <p:txBody>
          <a:bodyPr anchor="t" anchorCtr="0"/>
          <a:lstStyle>
            <a:lvl1pPr algn="l" rtl="0" eaLnBrk="1" latinLnBrk="0" hangingPunct="1">
              <a:defRPr lang="en-US" sz="4000" smtClean="0">
                <a:effectLst/>
              </a:defRPr>
            </a:lvl1pPr>
          </a:lstStyle>
          <a:p>
            <a:pPr rtl="0" eaLnBrk="1" latinLnBrk="0" hangingPunct="1"/>
            <a:r>
              <a:rPr lang="en-US"/>
              <a:t>Click to edit Master title style</a:t>
            </a:r>
            <a:br>
              <a:rPr lang="en-US"/>
            </a:br>
            <a:endParaRPr lang="en-US"/>
          </a:p>
        </p:txBody>
      </p:sp>
      <p:pic>
        <p:nvPicPr>
          <p:cNvPr id="10" name="Picture 8">
            <a:extLst>
              <a:ext uri="{FF2B5EF4-FFF2-40B4-BE49-F238E27FC236}">
                <a16:creationId xmlns:a16="http://schemas.microsoft.com/office/drawing/2014/main" id="{F403757B-3C0A-0849-B674-7D15D576B3A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5244521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p:nvPr>
        </p:nvSpPr>
        <p:spPr>
          <a:xfrm>
            <a:off x="1499616" y="2052083"/>
            <a:ext cx="8169317" cy="1579267"/>
          </a:xfrm>
        </p:spPr>
        <p:txBody>
          <a:bodyPr anchor="b">
            <a:noAutofit/>
          </a:bodyPr>
          <a:lstStyle>
            <a:lvl1pPr algn="l">
              <a:defRPr sz="3600" b="1">
                <a:solidFill>
                  <a:schemeClr val="tx2"/>
                </a:solidFill>
              </a:defRPr>
            </a:lvl1pPr>
          </a:lstStyle>
          <a:p>
            <a:r>
              <a:rPr lang="en-GB"/>
              <a:t>Click to edit Master title style</a:t>
            </a:r>
            <a:endParaRPr lang="en-US"/>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a:t>Click to edit date</a:t>
            </a:r>
          </a:p>
        </p:txBody>
      </p:sp>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832863" cy="303572"/>
          </a:xfrm>
          <a:prstGeom prst="rect">
            <a:avLst/>
          </a:prstGeom>
        </p:spPr>
        <p:txBody>
          <a:bodyPr/>
          <a:lstStyle/>
          <a:p>
            <a:r>
              <a:rPr lang="en-US"/>
              <a:t>© 2024 Cognizant | Private</a:t>
            </a:r>
          </a:p>
        </p:txBody>
      </p:sp>
      <p:pic>
        <p:nvPicPr>
          <p:cNvPr id="9" name="Logo">
            <a:extLst>
              <a:ext uri="{FF2B5EF4-FFF2-40B4-BE49-F238E27FC236}">
                <a16:creationId xmlns:a16="http://schemas.microsoft.com/office/drawing/2014/main" id="{9CD10274-ED9E-6941-BC52-E5F59595701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66452" y="1094366"/>
            <a:ext cx="2628901" cy="461456"/>
          </a:xfrm>
          <a:prstGeom prst="rect">
            <a:avLst/>
          </a:prstGeom>
        </p:spPr>
      </p:pic>
    </p:spTree>
    <p:extLst>
      <p:ext uri="{BB962C8B-B14F-4D97-AF65-F5344CB8AC3E}">
        <p14:creationId xmlns:p14="http://schemas.microsoft.com/office/powerpoint/2010/main" val="41548366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839680" cy="365759"/>
          </a:xfrm>
        </p:spPr>
        <p:txBody>
          <a:bodyPr/>
          <a:lstStyle>
            <a:lvl1pPr>
              <a:defRPr>
                <a:solidFill>
                  <a:schemeClr val="tx1"/>
                </a:solidFill>
              </a:defRPr>
            </a:lvl1pPr>
          </a:lstStyle>
          <a:p>
            <a:r>
              <a:rPr lang="en-US"/>
              <a:t>© 2024 Cognizant | Private</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GB"/>
              <a:t>Click to edit Master title style</a:t>
            </a:r>
            <a:endParaRPr lang="en-US"/>
          </a:p>
        </p:txBody>
      </p:sp>
      <p:pic>
        <p:nvPicPr>
          <p:cNvPr id="8" name="Picture 5">
            <a:extLst>
              <a:ext uri="{FF2B5EF4-FFF2-40B4-BE49-F238E27FC236}">
                <a16:creationId xmlns:a16="http://schemas.microsoft.com/office/drawing/2014/main" id="{304C88D0-29FE-C440-9C89-488968EEA18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0653459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GB"/>
              <a:t>Click to edit Master title style</a:t>
            </a:r>
            <a:endParaRPr lang="en-US"/>
          </a:p>
        </p:txBody>
      </p:sp>
      <p:pic>
        <p:nvPicPr>
          <p:cNvPr id="8" name="Picture 8">
            <a:extLst>
              <a:ext uri="{FF2B5EF4-FFF2-40B4-BE49-F238E27FC236}">
                <a16:creationId xmlns:a16="http://schemas.microsoft.com/office/drawing/2014/main" id="{F353D65A-B34C-B04E-8C59-65EFBD26341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
        <p:nvSpPr>
          <p:cNvPr id="2" name="Footer Placeholder 4">
            <a:extLst>
              <a:ext uri="{FF2B5EF4-FFF2-40B4-BE49-F238E27FC236}">
                <a16:creationId xmlns:a16="http://schemas.microsoft.com/office/drawing/2014/main" id="{17014296-2734-FA5F-94AF-F9D441AE2791}"/>
              </a:ext>
            </a:extLst>
          </p:cNvPr>
          <p:cNvSpPr>
            <a:spLocks noGrp="1"/>
          </p:cNvSpPr>
          <p:nvPr>
            <p:ph type="ftr" sz="quarter" idx="11"/>
          </p:nvPr>
        </p:nvSpPr>
        <p:spPr>
          <a:xfrm>
            <a:off x="1042416" y="6325193"/>
            <a:ext cx="1816531" cy="304100"/>
          </a:xfrm>
          <a:prstGeom prst="rect">
            <a:avLst/>
          </a:prstGeom>
        </p:spPr>
        <p:txBody>
          <a:bodyPr/>
          <a:lstStyle>
            <a:lvl1pPr>
              <a:defRPr>
                <a:solidFill>
                  <a:schemeClr val="tx1"/>
                </a:solidFill>
              </a:defRPr>
            </a:lvl1pPr>
          </a:lstStyle>
          <a:p>
            <a:r>
              <a:rPr lang="en-US"/>
              <a:t>© 2024 Cognizant | Private</a:t>
            </a:r>
          </a:p>
        </p:txBody>
      </p:sp>
    </p:spTree>
    <p:extLst>
      <p:ext uri="{BB962C8B-B14F-4D97-AF65-F5344CB8AC3E}">
        <p14:creationId xmlns:p14="http://schemas.microsoft.com/office/powerpoint/2010/main" val="1725878177"/>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light">
    <p:bg>
      <p:bgRef idx="1001">
        <a:schemeClr val="bg2"/>
      </p:bgRef>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pic>
        <p:nvPicPr>
          <p:cNvPr id="6" name="Picture 5">
            <a:extLst>
              <a:ext uri="{FF2B5EF4-FFF2-40B4-BE49-F238E27FC236}">
                <a16:creationId xmlns:a16="http://schemas.microsoft.com/office/drawing/2014/main" id="{9A8872FF-F4A9-EC4C-AFA7-65B0DF88167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
        <p:nvSpPr>
          <p:cNvPr id="2" name="Footer Placeholder 4">
            <a:extLst>
              <a:ext uri="{FF2B5EF4-FFF2-40B4-BE49-F238E27FC236}">
                <a16:creationId xmlns:a16="http://schemas.microsoft.com/office/drawing/2014/main" id="{1BDCE571-2427-E9D3-D912-0E8469F00EBF}"/>
              </a:ext>
            </a:extLst>
          </p:cNvPr>
          <p:cNvSpPr>
            <a:spLocks noGrp="1"/>
          </p:cNvSpPr>
          <p:nvPr>
            <p:ph type="ftr" sz="quarter" idx="11"/>
          </p:nvPr>
        </p:nvSpPr>
        <p:spPr>
          <a:xfrm>
            <a:off x="1042416" y="6325193"/>
            <a:ext cx="1816531" cy="304100"/>
          </a:xfrm>
          <a:prstGeom prst="rect">
            <a:avLst/>
          </a:prstGeom>
        </p:spPr>
        <p:txBody>
          <a:bodyPr/>
          <a:lstStyle>
            <a:lvl1pPr>
              <a:defRPr>
                <a:solidFill>
                  <a:schemeClr val="tx1"/>
                </a:solidFill>
              </a:defRPr>
            </a:lvl1pPr>
          </a:lstStyle>
          <a:p>
            <a:r>
              <a:rPr lang="en-US"/>
              <a:t>© 2024 Cognizant | Private</a:t>
            </a:r>
          </a:p>
        </p:txBody>
      </p:sp>
    </p:spTree>
    <p:extLst>
      <p:ext uri="{BB962C8B-B14F-4D97-AF65-F5344CB8AC3E}">
        <p14:creationId xmlns:p14="http://schemas.microsoft.com/office/powerpoint/2010/main" val="2483158593"/>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Image - light">
    <p:bg>
      <p:bgRef idx="1001">
        <a:schemeClr val="bg2"/>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F7AC9C5-12E9-9E44-9EC8-143CC68E1C14}"/>
              </a:ext>
            </a:extLst>
          </p:cNvPr>
          <p:cNvSpPr>
            <a:spLocks noGrp="1"/>
          </p:cNvSpPr>
          <p:nvPr>
            <p:ph type="pic" sz="quarter" idx="12"/>
          </p:nvPr>
        </p:nvSpPr>
        <p:spPr>
          <a:xfrm>
            <a:off x="6096000" y="-1"/>
            <a:ext cx="6096000" cy="6858001"/>
          </a:xfrm>
        </p:spPr>
        <p:txBody>
          <a:bodyPr anchor="ctr" anchorCtr="0"/>
          <a:lstStyle>
            <a:lvl1pPr algn="ctr">
              <a:defRPr>
                <a:solidFill>
                  <a:schemeClr val="tx1"/>
                </a:solidFill>
              </a:defRPr>
            </a:lvl1pPr>
          </a:lstStyle>
          <a:p>
            <a:r>
              <a:rPr lang="en-GB"/>
              <a:t>Click icon to add picture</a:t>
            </a:r>
            <a:endParaRPr lang="en-US"/>
          </a:p>
        </p:txBody>
      </p:sp>
      <p:sp>
        <p:nvSpPr>
          <p:cNvPr id="3" name="Slide Number Placeholder 2">
            <a:extLst>
              <a:ext uri="{FF2B5EF4-FFF2-40B4-BE49-F238E27FC236}">
                <a16:creationId xmlns:a16="http://schemas.microsoft.com/office/drawing/2014/main" id="{65B34307-3F79-684E-8108-52BE58260EC8}"/>
              </a:ext>
            </a:extLst>
          </p:cNvPr>
          <p:cNvSpPr>
            <a:spLocks noGrp="1"/>
          </p:cNvSpPr>
          <p:nvPr>
            <p:ph type="sldNum" sz="quarter" idx="10"/>
          </p:nvPr>
        </p:nvSpPr>
        <p:spPr/>
        <p:txBody>
          <a:bodyPr/>
          <a:lstStyle>
            <a:lvl1pPr>
              <a:defRPr>
                <a:solidFill>
                  <a:schemeClr val="tx1"/>
                </a:solidFill>
              </a:defRPr>
            </a:lvl1pPr>
          </a:lstStyle>
          <a:p>
            <a:fld id="{C53E075B-3175-45CF-B3C7-FEDF3F5961E3}" type="slidenum">
              <a:rPr lang="en-US" smtClean="0"/>
              <a:pPr/>
              <a:t>‹#›</a:t>
            </a:fld>
            <a:endParaRPr lang="en-US"/>
          </a:p>
        </p:txBody>
      </p:sp>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p:nvPr>
        </p:nvSpPr>
        <p:spPr>
          <a:xfrm>
            <a:off x="457200" y="1524003"/>
            <a:ext cx="4652128" cy="4191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557784"/>
            <a:ext cx="4652347" cy="307777"/>
          </a:xfrm>
        </p:spPr>
        <p:txBody>
          <a:bodyPr wrap="square" lIns="0" tIns="0" rIns="0" bIns="0" anchor="t" anchorCtr="0">
            <a:noAutofit/>
          </a:bodyPr>
          <a:lstStyle>
            <a:lvl1pPr>
              <a:lnSpc>
                <a:spcPct val="100000"/>
              </a:lnSpc>
              <a:defRPr sz="2400" b="1">
                <a:solidFill>
                  <a:schemeClr val="tx1"/>
                </a:solidFill>
              </a:defRPr>
            </a:lvl1pPr>
          </a:lstStyle>
          <a:p>
            <a:r>
              <a:rPr lang="en-GB"/>
              <a:t>Click to edit Master title style</a:t>
            </a:r>
            <a:endParaRPr lang="en-US"/>
          </a:p>
        </p:txBody>
      </p:sp>
      <p:sp>
        <p:nvSpPr>
          <p:cNvPr id="5" name="Footer Placeholder 4">
            <a:extLst>
              <a:ext uri="{FF2B5EF4-FFF2-40B4-BE49-F238E27FC236}">
                <a16:creationId xmlns:a16="http://schemas.microsoft.com/office/drawing/2014/main" id="{CB75A8EF-708C-9159-E197-0752DFF64677}"/>
              </a:ext>
            </a:extLst>
          </p:cNvPr>
          <p:cNvSpPr>
            <a:spLocks noGrp="1"/>
          </p:cNvSpPr>
          <p:nvPr>
            <p:ph type="ftr" sz="quarter" idx="11"/>
          </p:nvPr>
        </p:nvSpPr>
        <p:spPr>
          <a:xfrm>
            <a:off x="1042416" y="6325193"/>
            <a:ext cx="1816531" cy="304100"/>
          </a:xfrm>
          <a:prstGeom prst="rect">
            <a:avLst/>
          </a:prstGeom>
        </p:spPr>
        <p:txBody>
          <a:bodyPr/>
          <a:lstStyle>
            <a:lvl1pPr>
              <a:defRPr>
                <a:solidFill>
                  <a:schemeClr val="tx1"/>
                </a:solidFill>
              </a:defRPr>
            </a:lvl1pPr>
          </a:lstStyle>
          <a:p>
            <a:r>
              <a:rPr lang="en-US"/>
              <a:t>© 2024 Cognizant | Private</a:t>
            </a:r>
          </a:p>
        </p:txBody>
      </p:sp>
    </p:spTree>
    <p:extLst>
      <p:ext uri="{BB962C8B-B14F-4D97-AF65-F5344CB8AC3E}">
        <p14:creationId xmlns:p14="http://schemas.microsoft.com/office/powerpoint/2010/main" val="39311612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30ABE26E-66F9-4E5F-9E07-CA7CDB200281}" type="datetime1">
              <a:rPr lang="en-US" smtClean="0"/>
              <a:t>13-Jun-24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97388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BF505-C9D5-403B-9D3B-321A20493A1A}"/>
              </a:ext>
            </a:extLst>
          </p:cNvPr>
          <p:cNvSpPr>
            <a:spLocks noGrp="1"/>
          </p:cNvSpPr>
          <p:nvPr>
            <p:ph type="title" hasCustomPrompt="1"/>
          </p:nvPr>
        </p:nvSpPr>
        <p:spPr/>
        <p:txBody>
          <a:bodyPr/>
          <a:lstStyle>
            <a:lvl1pPr marL="0" indent="0">
              <a:buClr>
                <a:schemeClr val="accent3"/>
              </a:buClr>
              <a:buFont typeface="+mj-lt"/>
              <a:buNone/>
              <a:defRPr>
                <a:solidFill>
                  <a:schemeClr val="tx1"/>
                </a:solidFill>
              </a:defRPr>
            </a:lvl1pPr>
          </a:lstStyle>
          <a:p>
            <a:r>
              <a:rPr lang="en-US"/>
              <a:t>Click to edit TOC Master title style</a:t>
            </a:r>
          </a:p>
        </p:txBody>
      </p:sp>
      <p:sp>
        <p:nvSpPr>
          <p:cNvPr id="5" name="Footer Placeholder 4">
            <a:extLst>
              <a:ext uri="{FF2B5EF4-FFF2-40B4-BE49-F238E27FC236}">
                <a16:creationId xmlns:a16="http://schemas.microsoft.com/office/drawing/2014/main" id="{343522F2-32CA-4802-9320-A58D8A6DF4C2}"/>
              </a:ext>
            </a:extLst>
          </p:cNvPr>
          <p:cNvSpPr>
            <a:spLocks noGrp="1"/>
          </p:cNvSpPr>
          <p:nvPr>
            <p:ph type="ftr" sz="quarter" idx="11"/>
          </p:nvPr>
        </p:nvSpPr>
        <p:spPr>
          <a:xfrm>
            <a:off x="1042416" y="6325193"/>
            <a:ext cx="1822704" cy="303572"/>
          </a:xfrm>
          <a:prstGeom prst="rect">
            <a:avLst/>
          </a:prstGeom>
        </p:spPr>
        <p:txBody>
          <a:bodyPr/>
          <a:lstStyle>
            <a:lvl1pPr>
              <a:defRPr>
                <a:solidFill>
                  <a:schemeClr val="tx1"/>
                </a:solidFill>
              </a:defRPr>
            </a:lvl1pPr>
          </a:lstStyle>
          <a:p>
            <a:r>
              <a:rPr lang="en-US"/>
              <a:t>© 2024 Cognizant | Private</a:t>
            </a:r>
          </a:p>
        </p:txBody>
      </p:sp>
      <p:sp>
        <p:nvSpPr>
          <p:cNvPr id="6" name="Slide Number Placeholder 5">
            <a:extLst>
              <a:ext uri="{FF2B5EF4-FFF2-40B4-BE49-F238E27FC236}">
                <a16:creationId xmlns:a16="http://schemas.microsoft.com/office/drawing/2014/main" id="{F5B500E8-DB39-442F-AD4A-610EB529CDB1}"/>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a:p>
        </p:txBody>
      </p:sp>
      <p:sp>
        <p:nvSpPr>
          <p:cNvPr id="7" name="Content Placeholder 3">
            <a:extLst>
              <a:ext uri="{FF2B5EF4-FFF2-40B4-BE49-F238E27FC236}">
                <a16:creationId xmlns:a16="http://schemas.microsoft.com/office/drawing/2014/main" id="{81757621-CF57-B04A-880F-50800569DC7D}"/>
              </a:ext>
            </a:extLst>
          </p:cNvPr>
          <p:cNvSpPr>
            <a:spLocks noGrp="1"/>
          </p:cNvSpPr>
          <p:nvPr>
            <p:ph sz="half" idx="2"/>
          </p:nvPr>
        </p:nvSpPr>
        <p:spPr>
          <a:xfrm>
            <a:off x="457200" y="1700784"/>
            <a:ext cx="11368088" cy="3959081"/>
          </a:xfrm>
          <a:prstGeom prst="rect">
            <a:avLst/>
          </a:prstGeom>
        </p:spPr>
        <p:txBody>
          <a:bodyPr/>
          <a:lstStyle>
            <a:lvl1pPr marL="457200" indent="-457200">
              <a:lnSpc>
                <a:spcPct val="100000"/>
              </a:lnSpc>
              <a:buFont typeface="+mj-lt"/>
              <a:buAutoNum type="arabicPeriod"/>
              <a:tabLst/>
              <a:defRPr sz="1800">
                <a:solidFill>
                  <a:schemeClr val="tx1"/>
                </a:solidFill>
              </a:defRPr>
            </a:lvl1pPr>
            <a:lvl2pPr marL="690563" indent="-230188">
              <a:lnSpc>
                <a:spcPct val="100000"/>
              </a:lnSpc>
              <a:buFont typeface="Arial" panose="020B0604020202020204" pitchFamily="34" charset="0"/>
              <a:buChar char="•"/>
              <a:tabLst/>
              <a:defRPr sz="1800">
                <a:solidFill>
                  <a:schemeClr val="tx1"/>
                </a:solidFill>
              </a:defRPr>
            </a:lvl2pPr>
            <a:lvl3pPr marL="976313" indent="-230188">
              <a:lnSpc>
                <a:spcPct val="100000"/>
              </a:lnSpc>
              <a:buFont typeface="Cambria" panose="02040503050406030204" pitchFamily="18" charset="0"/>
              <a:buChar char="⎻"/>
              <a:tabLst/>
              <a:defRPr sz="1800">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GB"/>
              <a:t>Click to edit Master text styles</a:t>
            </a:r>
          </a:p>
          <a:p>
            <a:pPr lvl="1"/>
            <a:r>
              <a:rPr lang="en-GB"/>
              <a:t>Second level</a:t>
            </a:r>
          </a:p>
          <a:p>
            <a:pPr lvl="2"/>
            <a:r>
              <a:rPr lang="en-GB"/>
              <a:t>Third level</a:t>
            </a:r>
          </a:p>
        </p:txBody>
      </p:sp>
      <p:pic>
        <p:nvPicPr>
          <p:cNvPr id="9" name="Picture 8">
            <a:extLst>
              <a:ext uri="{FF2B5EF4-FFF2-40B4-BE49-F238E27FC236}">
                <a16:creationId xmlns:a16="http://schemas.microsoft.com/office/drawing/2014/main" id="{2D4D26F9-1077-4443-A17C-B4C76A2FF60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48601573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1903671"/>
            <a:ext cx="6053327" cy="1846659"/>
          </a:xfrm>
        </p:spPr>
        <p:txBody>
          <a:bodyPr wrap="square" anchor="ctr" anchorCtr="0">
            <a:spAutoFit/>
          </a:bodyPr>
          <a:lstStyle>
            <a:lvl1pPr algn="l">
              <a:defRPr sz="6000" b="1">
                <a:solidFill>
                  <a:schemeClr val="tx1"/>
                </a:solidFill>
              </a:defRPr>
            </a:lvl1pPr>
          </a:lstStyle>
          <a:p>
            <a:r>
              <a:rPr lang="en-GB"/>
              <a:t>Click to edit Master title style</a:t>
            </a:r>
            <a:endParaRPr lang="en-US"/>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822704" cy="303572"/>
          </a:xfrm>
          <a:prstGeom prst="rect">
            <a:avLst/>
          </a:prstGeom>
        </p:spPr>
        <p:txBody>
          <a:bodyPr/>
          <a:lstStyle>
            <a:lvl1pPr>
              <a:defRPr>
                <a:solidFill>
                  <a:schemeClr val="tx1"/>
                </a:solidFill>
              </a:defRPr>
            </a:lvl1pPr>
          </a:lstStyle>
          <a:p>
            <a:r>
              <a:rPr lang="en-US"/>
              <a:t>© 2024 Cognizant | Private</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p:nvPr>
        </p:nvSpPr>
        <p:spPr>
          <a:xfrm>
            <a:off x="1041400" y="3897548"/>
            <a:ext cx="6053322" cy="1295400"/>
          </a:xfrm>
          <a:prstGeom prst="rect">
            <a:avLst/>
          </a:prstGeom>
        </p:spPr>
        <p:txBody>
          <a:bodyPr/>
          <a:lstStyle/>
          <a:p>
            <a:pPr lvl="0"/>
            <a:r>
              <a:rPr lang="en-GB"/>
              <a:t>Click to edit Master text styles</a:t>
            </a:r>
          </a:p>
        </p:txBody>
      </p:sp>
      <p:pic>
        <p:nvPicPr>
          <p:cNvPr id="11" name="Logo">
            <a:extLst>
              <a:ext uri="{FF2B5EF4-FFF2-40B4-BE49-F238E27FC236}">
                <a16:creationId xmlns:a16="http://schemas.microsoft.com/office/drawing/2014/main" id="{3255087C-F40D-2E4F-A55B-4F9057EEE578}"/>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6605909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1 -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832864" cy="303572"/>
          </a:xfrm>
          <a:prstGeom prst="rect">
            <a:avLst/>
          </a:prstGeom>
        </p:spPr>
        <p:txBody>
          <a:bodyPr/>
          <a:lstStyle>
            <a:lvl1pPr>
              <a:defRPr>
                <a:solidFill>
                  <a:schemeClr val="bg2"/>
                </a:solidFill>
              </a:defRPr>
            </a:lvl1pPr>
          </a:lstStyle>
          <a:p>
            <a:r>
              <a:rPr lang="en-US"/>
              <a:t>© 2024 Cognizant | Private</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2"/>
                </a:solidFill>
              </a:defRPr>
            </a:lvl1pPr>
          </a:lstStyle>
          <a:p>
            <a:fld id="{C53E075B-3175-45CF-B3C7-FEDF3F5961E3}" type="slidenum">
              <a:rPr lang="en-US" smtClean="0"/>
              <a:pPr/>
              <a:t>‹#›</a:t>
            </a:fld>
            <a:endParaRPr lang="en-US"/>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a:t>Click to edit Master title style, copy can go here on one or two lines</a:t>
            </a:r>
          </a:p>
        </p:txBody>
      </p:sp>
      <p:pic>
        <p:nvPicPr>
          <p:cNvPr id="11" name="Picture 5">
            <a:extLst>
              <a:ext uri="{FF2B5EF4-FFF2-40B4-BE49-F238E27FC236}">
                <a16:creationId xmlns:a16="http://schemas.microsoft.com/office/drawing/2014/main" id="{59C228D1-6A04-314E-AC72-C11454122228}"/>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760396691"/>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1 - gradi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804956" cy="303572"/>
          </a:xfrm>
          <a:prstGeom prst="rect">
            <a:avLst/>
          </a:prstGeom>
        </p:spPr>
        <p:txBody>
          <a:bodyPr/>
          <a:lstStyle>
            <a:lvl1pPr>
              <a:defRPr>
                <a:solidFill>
                  <a:schemeClr val="bg1"/>
                </a:solidFill>
              </a:defRPr>
            </a:lvl1pPr>
          </a:lstStyle>
          <a:p>
            <a:r>
              <a:rPr lang="en-US"/>
              <a:t>© 2024 Cognizant | Private</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a:t>Click to edit Master title style, copy can go here on one or two lines</a:t>
            </a:r>
          </a:p>
        </p:txBody>
      </p:sp>
      <p:pic>
        <p:nvPicPr>
          <p:cNvPr id="9" name="Picture 5">
            <a:extLst>
              <a:ext uri="{FF2B5EF4-FFF2-40B4-BE49-F238E27FC236}">
                <a16:creationId xmlns:a16="http://schemas.microsoft.com/office/drawing/2014/main" id="{D0F15C86-2BE4-DF46-883D-1A499451924A}"/>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9841559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1 - gradien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5693"/>
            <a:ext cx="12202121" cy="6863693"/>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804956" cy="303572"/>
          </a:xfrm>
          <a:prstGeom prst="rect">
            <a:avLst/>
          </a:prstGeom>
        </p:spPr>
        <p:txBody>
          <a:bodyPr/>
          <a:lstStyle>
            <a:lvl1pPr>
              <a:defRPr>
                <a:solidFill>
                  <a:schemeClr val="bg1"/>
                </a:solidFill>
              </a:defRPr>
            </a:lvl1pPr>
          </a:lstStyle>
          <a:p>
            <a:r>
              <a:rPr lang="en-US"/>
              <a:t>© 2024 Cognizant | Private</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a:t>Click to edit Master title style, copy can go here on one or two lines</a:t>
            </a:r>
          </a:p>
        </p:txBody>
      </p:sp>
      <p:pic>
        <p:nvPicPr>
          <p:cNvPr id="9" name="Picture 5">
            <a:extLst>
              <a:ext uri="{FF2B5EF4-FFF2-40B4-BE49-F238E27FC236}">
                <a16:creationId xmlns:a16="http://schemas.microsoft.com/office/drawing/2014/main" id="{62FFB9D1-0873-894C-8D31-DBAD9B4DD02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355213576"/>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 title and content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GB"/>
              <a:t>Click to edit Master title style</a:t>
            </a:r>
            <a:endParaRPr lang="en-US"/>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8"/>
            <a:ext cx="1816531" cy="190747"/>
          </a:xfrm>
          <a:prstGeom prst="rect">
            <a:avLst/>
          </a:prstGeom>
        </p:spPr>
        <p:txBody>
          <a:bodyPr vert="horz" wrap="none" lIns="0" tIns="0" rIns="0" bIns="0" rtlCol="0" anchor="b" anchorCtr="0"/>
          <a:lstStyle>
            <a:lvl1pPr algn="l">
              <a:defRPr sz="700">
                <a:solidFill>
                  <a:schemeClr val="tx1"/>
                </a:solidFill>
              </a:defRPr>
            </a:lvl1pPr>
          </a:lstStyle>
          <a:p>
            <a:r>
              <a:rPr lang="en-US"/>
              <a:t>© 2024 Cognizant | Private</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pic>
        <p:nvPicPr>
          <p:cNvPr id="9" name="Picture 5">
            <a:extLst>
              <a:ext uri="{FF2B5EF4-FFF2-40B4-BE49-F238E27FC236}">
                <a16:creationId xmlns:a16="http://schemas.microsoft.com/office/drawing/2014/main" id="{45599541-E568-D346-8D2A-006A8CA8D6F9}"/>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114743664"/>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ic title and content - dark">
    <p:bg>
      <p:bgRef idx="1001">
        <a:schemeClr val="bg2"/>
      </p:bgRef>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GB"/>
              <a:t>Click to edit Master title style</a:t>
            </a:r>
            <a:endParaRPr lang="en-US"/>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828106" cy="190746"/>
          </a:xfrm>
          <a:prstGeom prst="rect">
            <a:avLst/>
          </a:prstGeom>
        </p:spPr>
        <p:txBody>
          <a:bodyPr vert="horz" wrap="none" lIns="0" tIns="0" rIns="0" bIns="0" rtlCol="0" anchor="b" anchorCtr="0"/>
          <a:lstStyle>
            <a:lvl1pPr algn="l">
              <a:defRPr sz="700">
                <a:solidFill>
                  <a:schemeClr val="tx1"/>
                </a:solidFill>
              </a:defRPr>
            </a:lvl1pPr>
          </a:lstStyle>
          <a:p>
            <a:r>
              <a:rPr lang="en-US"/>
              <a:t>© 2024 Cognizant | Private</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pic>
        <p:nvPicPr>
          <p:cNvPr id="8" name="Picture 8">
            <a:extLst>
              <a:ext uri="{FF2B5EF4-FFF2-40B4-BE49-F238E27FC236}">
                <a16:creationId xmlns:a16="http://schemas.microsoft.com/office/drawing/2014/main" id="{E2DC75C7-77A7-FD4D-BCC3-F341910731A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5261054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8E9D72-856B-46EE-8BDE-CBBAC28AAF7F}"/>
              </a:ext>
            </a:extLst>
          </p:cNvPr>
          <p:cNvSpPr>
            <a:spLocks noGrp="1"/>
          </p:cNvSpPr>
          <p:nvPr>
            <p:ph type="title"/>
          </p:nvPr>
        </p:nvSpPr>
        <p:spPr>
          <a:xfrm>
            <a:off x="457199" y="557784"/>
            <a:ext cx="10808209" cy="369332"/>
          </a:xfrm>
          <a:prstGeom prst="rect">
            <a:avLst/>
          </a:prstGeom>
        </p:spPr>
        <p:txBody>
          <a:bodyPr vert="horz" wrap="square" lIns="0" tIns="0" rIns="0" bIns="0" rtlCol="0" anchor="t" anchorCtr="0">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C353AE5-6B0E-4902-862A-00CC79737962}"/>
              </a:ext>
            </a:extLst>
          </p:cNvPr>
          <p:cNvSpPr>
            <a:spLocks noGrp="1"/>
          </p:cNvSpPr>
          <p:nvPr>
            <p:ph type="body" idx="1"/>
          </p:nvPr>
        </p:nvSpPr>
        <p:spPr>
          <a:xfrm>
            <a:off x="457199" y="1526723"/>
            <a:ext cx="10808209" cy="4137308"/>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C0715BBF-C237-4C9F-A0A0-755261F5952F}"/>
              </a:ext>
            </a:extLst>
          </p:cNvPr>
          <p:cNvSpPr>
            <a:spLocks noGrp="1"/>
          </p:cNvSpPr>
          <p:nvPr>
            <p:ph type="ftr" sz="quarter" idx="3"/>
          </p:nvPr>
        </p:nvSpPr>
        <p:spPr>
          <a:xfrm>
            <a:off x="1042416" y="6325193"/>
            <a:ext cx="2056384" cy="303572"/>
          </a:xfrm>
          <a:prstGeom prst="rect">
            <a:avLst/>
          </a:prstGeom>
        </p:spPr>
        <p:txBody>
          <a:bodyPr vert="horz" wrap="none" lIns="0" tIns="0" rIns="0" bIns="0" rtlCol="0" anchor="b" anchorCtr="0"/>
          <a:lstStyle>
            <a:lvl1pPr algn="l">
              <a:defRPr sz="700">
                <a:solidFill>
                  <a:schemeClr val="tx1"/>
                </a:solidFill>
              </a:defRPr>
            </a:lvl1pPr>
          </a:lstStyle>
          <a:p>
            <a:r>
              <a:rPr lang="en-US"/>
              <a:t>© 2024 Cognizant | Private</a:t>
            </a:r>
          </a:p>
        </p:txBody>
      </p:sp>
      <p:sp>
        <p:nvSpPr>
          <p:cNvPr id="6" name="Slide Number Placeholder 5">
            <a:extLst>
              <a:ext uri="{FF2B5EF4-FFF2-40B4-BE49-F238E27FC236}">
                <a16:creationId xmlns:a16="http://schemas.microsoft.com/office/drawing/2014/main" id="{84AF048F-36A8-491A-8564-2DB36D67BC49}"/>
              </a:ext>
            </a:extLst>
          </p:cNvPr>
          <p:cNvSpPr>
            <a:spLocks noGrp="1"/>
          </p:cNvSpPr>
          <p:nvPr>
            <p:ph type="sldNum" sz="quarter" idx="4"/>
          </p:nvPr>
        </p:nvSpPr>
        <p:spPr>
          <a:xfrm>
            <a:off x="457199" y="6325299"/>
            <a:ext cx="352097" cy="304100"/>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Tree>
    <p:extLst>
      <p:ext uri="{BB962C8B-B14F-4D97-AF65-F5344CB8AC3E}">
        <p14:creationId xmlns:p14="http://schemas.microsoft.com/office/powerpoint/2010/main" val="216168790"/>
      </p:ext>
    </p:extLst>
  </p:cSld>
  <p:clrMap bg1="lt1" tx1="dk1" bg2="lt2" tx2="dk2" accent1="accent1" accent2="accent2" accent3="accent3" accent4="accent4" accent5="accent5" accent6="accent6" hlink="hlink" folHlink="folHlink"/>
  <p:sldLayoutIdLst>
    <p:sldLayoutId id="2147483811" r:id="rId1"/>
    <p:sldLayoutId id="2147483814" r:id="rId2"/>
    <p:sldLayoutId id="2147483729" r:id="rId3"/>
    <p:sldLayoutId id="2147483773" r:id="rId4"/>
    <p:sldLayoutId id="2147483665" r:id="rId5"/>
    <p:sldLayoutId id="2147483798" r:id="rId6"/>
    <p:sldLayoutId id="2147483799" r:id="rId7"/>
    <p:sldLayoutId id="2147483808" r:id="rId8"/>
    <p:sldLayoutId id="2147483809" r:id="rId9"/>
    <p:sldLayoutId id="2147483775" r:id="rId10"/>
    <p:sldLayoutId id="2147483781" r:id="rId11"/>
    <p:sldLayoutId id="2147483776" r:id="rId12"/>
    <p:sldLayoutId id="2147483740" r:id="rId13"/>
    <p:sldLayoutId id="2147483734" r:id="rId14"/>
    <p:sldLayoutId id="2147483783" r:id="rId15"/>
    <p:sldLayoutId id="2147483733" r:id="rId16"/>
    <p:sldLayoutId id="2147483772" r:id="rId17"/>
    <p:sldLayoutId id="2147483823" r:id="rId18"/>
    <p:sldLayoutId id="2147483726" r:id="rId19"/>
    <p:sldLayoutId id="2147483796" r:id="rId20"/>
    <p:sldLayoutId id="2147483797" r:id="rId21"/>
    <p:sldLayoutId id="2147483795" r:id="rId22"/>
    <p:sldLayoutId id="2147483824" r:id="rId23"/>
    <p:sldLayoutId id="2147483826" r:id="rId24"/>
  </p:sldLayoutIdLst>
  <p:hf hdr="0" dt="0"/>
  <p:txStyles>
    <p:title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92" userDrawn="1">
          <p15:clr>
            <a:srgbClr val="F26B43"/>
          </p15:clr>
        </p15:guide>
        <p15:guide id="2" pos="285" userDrawn="1">
          <p15:clr>
            <a:srgbClr val="F26B43"/>
          </p15:clr>
        </p15:guide>
        <p15:guide id="3" orient="horz" pos="3943">
          <p15:clr>
            <a:srgbClr val="F26B43"/>
          </p15:clr>
        </p15:guide>
        <p15:guide id="4" orient="horz" pos="288" userDrawn="1">
          <p15:clr>
            <a:srgbClr val="F26B43"/>
          </p15:clr>
        </p15:guide>
        <p15:guide id="5" orient="horz" pos="41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hyperlink" Target="https://creativecommons.org/licenses/by/3.0/" TargetMode="External"/><Relationship Id="rId4" Type="http://schemas.openxmlformats.org/officeDocument/2006/relationships/hyperlink" Target="https://courses.lumenlearning.com/introbusinesswmopen/chapter/steps-to-start-a-business/"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hyperlink" Target="https://adoption.microsoft.com/en-us/copilot/" TargetMode="External"/><Relationship Id="rId7" Type="http://schemas.openxmlformats.org/officeDocument/2006/relationships/hyperlink" Target="https://www.forbes.com/sites/larryenglish/2024/03/26/4-steps-to-becoming-ai-ready-with-microsoft-copilot/?sh=3f70d51c4f0a"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hyperlink" Target="https://www.coursera.org/learn/introduction-to-microsoft-365-copilot" TargetMode="External"/><Relationship Id="rId5" Type="http://schemas.openxmlformats.org/officeDocument/2006/relationships/hyperlink" Target="https://www.microsoft.com/en-us/worklab/work-trend-index/copilots-earliest-users-teach-us-about-generative-ai-at-work/" TargetMode="External"/><Relationship Id="rId4" Type="http://schemas.openxmlformats.org/officeDocument/2006/relationships/hyperlink" Target="https://support.microsoft.com/en-us/topic/learn-about-copilot-prompts-f6c3b467-f07c-4db1-ae54-ffac96184dd5"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ubtitle 16">
            <a:extLst>
              <a:ext uri="{FF2B5EF4-FFF2-40B4-BE49-F238E27FC236}">
                <a16:creationId xmlns:a16="http://schemas.microsoft.com/office/drawing/2014/main" id="{09899AD9-F05F-4448-84EC-C44E5A3155BE}"/>
              </a:ext>
            </a:extLst>
          </p:cNvPr>
          <p:cNvSpPr>
            <a:spLocks noGrp="1"/>
          </p:cNvSpPr>
          <p:nvPr>
            <p:ph type="subTitle" idx="1"/>
          </p:nvPr>
        </p:nvSpPr>
        <p:spPr/>
        <p:txBody>
          <a:bodyPr/>
          <a:lstStyle/>
          <a:p>
            <a:r>
              <a:rPr lang="en-US" sz="1400" dirty="0"/>
              <a:t>Cognizant GGM Tech Office</a:t>
            </a:r>
          </a:p>
        </p:txBody>
      </p:sp>
      <p:sp>
        <p:nvSpPr>
          <p:cNvPr id="2" name="Footer Placeholder 1">
            <a:extLst>
              <a:ext uri="{FF2B5EF4-FFF2-40B4-BE49-F238E27FC236}">
                <a16:creationId xmlns:a16="http://schemas.microsoft.com/office/drawing/2014/main" id="{274EB6B0-5AD1-B5ED-0442-78B1C4107495}"/>
              </a:ext>
            </a:extLst>
          </p:cNvPr>
          <p:cNvSpPr>
            <a:spLocks noGrp="1"/>
          </p:cNvSpPr>
          <p:nvPr>
            <p:ph type="ftr" sz="quarter" idx="11"/>
          </p:nvPr>
        </p:nvSpPr>
        <p:spPr/>
        <p:txBody>
          <a:bodyPr/>
          <a:lstStyle/>
          <a:p>
            <a:r>
              <a:rPr lang="en-US"/>
              <a:t>© 2024 Cognizant | Private</a:t>
            </a:r>
          </a:p>
        </p:txBody>
      </p:sp>
      <p:sp>
        <p:nvSpPr>
          <p:cNvPr id="13" name="Text Placeholder 12">
            <a:extLst>
              <a:ext uri="{FF2B5EF4-FFF2-40B4-BE49-F238E27FC236}">
                <a16:creationId xmlns:a16="http://schemas.microsoft.com/office/drawing/2014/main" id="{857CFC46-4918-294E-BE34-E346CD875261}"/>
              </a:ext>
            </a:extLst>
          </p:cNvPr>
          <p:cNvSpPr>
            <a:spLocks noGrp="1"/>
          </p:cNvSpPr>
          <p:nvPr>
            <p:ph type="body" idx="12"/>
          </p:nvPr>
        </p:nvSpPr>
        <p:spPr/>
        <p:txBody>
          <a:bodyPr/>
          <a:lstStyle/>
          <a:p>
            <a:r>
              <a:rPr lang="en-US" sz="1400" dirty="0"/>
              <a:t>June 2024</a:t>
            </a:r>
          </a:p>
        </p:txBody>
      </p:sp>
      <p:sp>
        <p:nvSpPr>
          <p:cNvPr id="4" name="Title 3">
            <a:extLst>
              <a:ext uri="{FF2B5EF4-FFF2-40B4-BE49-F238E27FC236}">
                <a16:creationId xmlns:a16="http://schemas.microsoft.com/office/drawing/2014/main" id="{96F9D262-1EBE-5DA1-A611-0CB4277D5932}"/>
              </a:ext>
            </a:extLst>
          </p:cNvPr>
          <p:cNvSpPr>
            <a:spLocks noGrp="1"/>
          </p:cNvSpPr>
          <p:nvPr>
            <p:ph type="ctrTitle"/>
          </p:nvPr>
        </p:nvSpPr>
        <p:spPr>
          <a:xfrm>
            <a:off x="1042416" y="2105094"/>
            <a:ext cx="5317744" cy="1828469"/>
          </a:xfrm>
        </p:spPr>
        <p:txBody>
          <a:bodyPr/>
          <a:lstStyle/>
          <a:p>
            <a:r>
              <a:rPr lang="en-US" dirty="0"/>
              <a:t>Introduction to Copilot (Office 365)</a:t>
            </a:r>
            <a:br>
              <a:rPr lang="en-US" dirty="0"/>
            </a:br>
            <a:br>
              <a:rPr lang="en-US" dirty="0"/>
            </a:br>
            <a:r>
              <a:rPr lang="en-US" sz="2000" b="0" i="1" dirty="0"/>
              <a:t>Working Session</a:t>
            </a:r>
          </a:p>
        </p:txBody>
      </p:sp>
    </p:spTree>
    <p:extLst>
      <p:ext uri="{BB962C8B-B14F-4D97-AF65-F5344CB8AC3E}">
        <p14:creationId xmlns:p14="http://schemas.microsoft.com/office/powerpoint/2010/main" val="1894775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Puzzle computer network technology concept">
            <a:extLst>
              <a:ext uri="{FF2B5EF4-FFF2-40B4-BE49-F238E27FC236}">
                <a16:creationId xmlns:a16="http://schemas.microsoft.com/office/drawing/2014/main" id="{52A7079F-1BE6-46A9-B133-F590907CA8A4}"/>
              </a:ext>
            </a:extLst>
          </p:cNvPr>
          <p:cNvPicPr>
            <a:picLocks noGrp="1" noChangeAspect="1"/>
          </p:cNvPicPr>
          <p:nvPr>
            <p:ph type="pic" sz="quarter" idx="12"/>
          </p:nvPr>
        </p:nvPicPr>
        <p:blipFill rotWithShape="1">
          <a:blip r:embed="rId3"/>
          <a:srcRect l="23240" r="10093"/>
          <a:stretch/>
        </p:blipFill>
        <p:spPr>
          <a:xfrm>
            <a:off x="6096000" y="-1"/>
            <a:ext cx="6096000" cy="6858001"/>
          </a:xfrm>
          <a:noFill/>
        </p:spPr>
      </p:pic>
      <p:sp>
        <p:nvSpPr>
          <p:cNvPr id="4" name="Slide Number Placeholder 3">
            <a:extLst>
              <a:ext uri="{FF2B5EF4-FFF2-40B4-BE49-F238E27FC236}">
                <a16:creationId xmlns:a16="http://schemas.microsoft.com/office/drawing/2014/main" id="{DA44E38F-1655-AA9E-FBE9-0835CCDE8D54}"/>
              </a:ext>
            </a:extLst>
          </p:cNvPr>
          <p:cNvSpPr>
            <a:spLocks noGrp="1"/>
          </p:cNvSpPr>
          <p:nvPr>
            <p:ph type="sldNum" sz="quarter" idx="10"/>
          </p:nvPr>
        </p:nvSpPr>
        <p:spPr>
          <a:xfrm>
            <a:off x="457199" y="6325299"/>
            <a:ext cx="352097" cy="304100"/>
          </a:xfrm>
        </p:spPr>
        <p:txBody>
          <a:bodyPr wrap="none" anchor="b">
            <a:normAutofit/>
          </a:bodyPr>
          <a:lstStyle/>
          <a:p>
            <a:pPr>
              <a:spcAft>
                <a:spcPts val="600"/>
              </a:spcAft>
            </a:pPr>
            <a:fld id="{C53E075B-3175-45CF-B3C7-FEDF3F5961E3}" type="slidenum">
              <a:rPr lang="en-US" smtClean="0"/>
              <a:pPr>
                <a:spcAft>
                  <a:spcPts val="600"/>
                </a:spcAft>
              </a:pPr>
              <a:t>10</a:t>
            </a:fld>
            <a:endParaRPr lang="en-US"/>
          </a:p>
        </p:txBody>
      </p:sp>
      <p:sp>
        <p:nvSpPr>
          <p:cNvPr id="9" name="Content Placeholder 8">
            <a:extLst>
              <a:ext uri="{FF2B5EF4-FFF2-40B4-BE49-F238E27FC236}">
                <a16:creationId xmlns:a16="http://schemas.microsoft.com/office/drawing/2014/main" id="{D4C8E578-6124-0595-073F-BDD4B4693A1D}"/>
              </a:ext>
            </a:extLst>
          </p:cNvPr>
          <p:cNvSpPr>
            <a:spLocks noGrp="1"/>
          </p:cNvSpPr>
          <p:nvPr>
            <p:ph sz="quarter" idx="21"/>
          </p:nvPr>
        </p:nvSpPr>
        <p:spPr>
          <a:xfrm>
            <a:off x="457200" y="1524003"/>
            <a:ext cx="4652128" cy="4191000"/>
          </a:xfrm>
        </p:spPr>
        <p:txBody>
          <a:bodyPr wrap="square">
            <a:normAutofit/>
          </a:bodyPr>
          <a:lstStyle/>
          <a:p>
            <a:r>
              <a:rPr lang="en-US"/>
              <a:t>Copilot can assist with writing and editing messages in Teams</a:t>
            </a:r>
          </a:p>
          <a:p>
            <a:r>
              <a:rPr lang="en-US"/>
              <a:t>Copilot suggests spelling and grammar corrections for messages</a:t>
            </a:r>
          </a:p>
          <a:p>
            <a:r>
              <a:rPr lang="en-US"/>
              <a:t>Copilot can autocomplete phrases and suggest sentences to improve messages</a:t>
            </a:r>
          </a:p>
          <a:p>
            <a:r>
              <a:rPr lang="en-US"/>
              <a:t>Copilot can summarize message threads</a:t>
            </a:r>
          </a:p>
          <a:p>
            <a:r>
              <a:rPr lang="en-US"/>
              <a:t>Copilot can write messages for various styles like executive, professional, friendly, etc.</a:t>
            </a:r>
          </a:p>
        </p:txBody>
      </p:sp>
      <p:sp>
        <p:nvSpPr>
          <p:cNvPr id="5" name="Title 4">
            <a:extLst>
              <a:ext uri="{FF2B5EF4-FFF2-40B4-BE49-F238E27FC236}">
                <a16:creationId xmlns:a16="http://schemas.microsoft.com/office/drawing/2014/main" id="{552C2E4B-46D7-1E15-5D6E-F8E07BEAA5AD}"/>
              </a:ext>
            </a:extLst>
          </p:cNvPr>
          <p:cNvSpPr>
            <a:spLocks noGrp="1"/>
          </p:cNvSpPr>
          <p:nvPr>
            <p:ph type="title"/>
          </p:nvPr>
        </p:nvSpPr>
        <p:spPr>
          <a:xfrm>
            <a:off x="457199" y="557784"/>
            <a:ext cx="4652347" cy="307777"/>
          </a:xfrm>
        </p:spPr>
        <p:txBody>
          <a:bodyPr wrap="square" anchor="t">
            <a:normAutofit/>
          </a:bodyPr>
          <a:lstStyle/>
          <a:p>
            <a:pPr>
              <a:lnSpc>
                <a:spcPct val="90000"/>
              </a:lnSpc>
            </a:pPr>
            <a:r>
              <a:rPr lang="en-US" sz="2200"/>
              <a:t>What Copilot can do for Teams</a:t>
            </a:r>
          </a:p>
        </p:txBody>
      </p:sp>
      <p:sp>
        <p:nvSpPr>
          <p:cNvPr id="3" name="Footer Placeholder 2">
            <a:extLst>
              <a:ext uri="{FF2B5EF4-FFF2-40B4-BE49-F238E27FC236}">
                <a16:creationId xmlns:a16="http://schemas.microsoft.com/office/drawing/2014/main" id="{397F17A1-EF66-FA81-B289-81A216644C41}"/>
              </a:ext>
            </a:extLst>
          </p:cNvPr>
          <p:cNvSpPr>
            <a:spLocks noGrp="1"/>
          </p:cNvSpPr>
          <p:nvPr>
            <p:ph type="ftr" sz="quarter" idx="11"/>
          </p:nvPr>
        </p:nvSpPr>
        <p:spPr>
          <a:xfrm>
            <a:off x="1042416" y="6325193"/>
            <a:ext cx="1816531" cy="304100"/>
          </a:xfrm>
        </p:spPr>
        <p:txBody>
          <a:bodyPr wrap="none" anchor="b">
            <a:normAutofit/>
          </a:bodyPr>
          <a:lstStyle/>
          <a:p>
            <a:pPr>
              <a:spcAft>
                <a:spcPts val="600"/>
              </a:spcAft>
            </a:pPr>
            <a:r>
              <a:rPr lang="en-US"/>
              <a:t>© 2024 Cognizant | Private</a:t>
            </a:r>
          </a:p>
        </p:txBody>
      </p:sp>
    </p:spTree>
    <p:extLst>
      <p:ext uri="{BB962C8B-B14F-4D97-AF65-F5344CB8AC3E}">
        <p14:creationId xmlns:p14="http://schemas.microsoft.com/office/powerpoint/2010/main" val="3222306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8330C2A1-2276-137E-D448-092E7E92AF17}"/>
              </a:ext>
            </a:extLst>
          </p:cNvPr>
          <p:cNvSpPr>
            <a:spLocks noGrp="1"/>
          </p:cNvSpPr>
          <p:nvPr>
            <p:ph type="body" sz="quarter" idx="19"/>
          </p:nvPr>
        </p:nvSpPr>
        <p:spPr>
          <a:xfrm>
            <a:off x="457201" y="5876091"/>
            <a:ext cx="10808205" cy="349897"/>
          </a:xfrm>
        </p:spPr>
        <p:txBody>
          <a:bodyPr/>
          <a:lstStyle/>
          <a:p>
            <a:endParaRPr lang="en-US"/>
          </a:p>
        </p:txBody>
      </p:sp>
      <p:sp>
        <p:nvSpPr>
          <p:cNvPr id="11" name="Footer Placeholder 2">
            <a:extLst>
              <a:ext uri="{FF2B5EF4-FFF2-40B4-BE49-F238E27FC236}">
                <a16:creationId xmlns:a16="http://schemas.microsoft.com/office/drawing/2014/main" id="{378E61CD-5924-8180-1CDB-68A32A53881E}"/>
              </a:ext>
            </a:extLst>
          </p:cNvPr>
          <p:cNvSpPr>
            <a:spLocks noGrp="1"/>
          </p:cNvSpPr>
          <p:nvPr>
            <p:ph type="ftr" sz="quarter" idx="3"/>
          </p:nvPr>
        </p:nvSpPr>
        <p:spPr>
          <a:xfrm>
            <a:off x="1042416" y="6438349"/>
            <a:ext cx="1816531" cy="190746"/>
          </a:xfrm>
        </p:spPr>
        <p:txBody>
          <a:bodyPr/>
          <a:lstStyle/>
          <a:p>
            <a:pPr>
              <a:spcAft>
                <a:spcPts val="600"/>
              </a:spcAft>
            </a:pPr>
            <a:r>
              <a:rPr lang="en-US"/>
              <a:t>© 2024 Cognizant | Private</a:t>
            </a:r>
          </a:p>
        </p:txBody>
      </p:sp>
      <p:sp>
        <p:nvSpPr>
          <p:cNvPr id="7" name="Slide Number Placeholder 6">
            <a:extLst>
              <a:ext uri="{FF2B5EF4-FFF2-40B4-BE49-F238E27FC236}">
                <a16:creationId xmlns:a16="http://schemas.microsoft.com/office/drawing/2014/main" id="{9C527E68-51C5-99D8-90D8-BF8844D5E0A1}"/>
              </a:ext>
            </a:extLst>
          </p:cNvPr>
          <p:cNvSpPr>
            <a:spLocks noGrp="1"/>
          </p:cNvSpPr>
          <p:nvPr>
            <p:ph type="sldNum" sz="quarter" idx="4"/>
          </p:nvPr>
        </p:nvSpPr>
        <p:spPr>
          <a:xfrm>
            <a:off x="457199" y="6438651"/>
            <a:ext cx="352097" cy="190747"/>
          </a:xfrm>
        </p:spPr>
        <p:txBody>
          <a:bodyPr vert="horz" wrap="none" lIns="91440" tIns="45720" rIns="91440" bIns="45720" rtlCol="0" anchor="b">
            <a:normAutofit/>
          </a:bodyPr>
          <a:lstStyle/>
          <a:p>
            <a:pPr>
              <a:lnSpc>
                <a:spcPct val="90000"/>
              </a:lnSpc>
              <a:spcAft>
                <a:spcPts val="600"/>
              </a:spcAft>
            </a:pPr>
            <a:fld id="{70C12960-6E85-460F-B6E3-5B82CB31AF3D}" type="slidenum">
              <a:rPr lang="en-US"/>
              <a:pPr>
                <a:lnSpc>
                  <a:spcPct val="90000"/>
                </a:lnSpc>
                <a:spcAft>
                  <a:spcPts val="600"/>
                </a:spcAft>
              </a:pPr>
              <a:t>11</a:t>
            </a:fld>
            <a:endParaRPr lang="en-US"/>
          </a:p>
        </p:txBody>
      </p:sp>
      <p:sp>
        <p:nvSpPr>
          <p:cNvPr id="2" name="Title 1">
            <a:extLst>
              <a:ext uri="{FF2B5EF4-FFF2-40B4-BE49-F238E27FC236}">
                <a16:creationId xmlns:a16="http://schemas.microsoft.com/office/drawing/2014/main" id="{B84890CA-4113-6E85-78F6-F6D74F055A57}"/>
              </a:ext>
            </a:extLst>
          </p:cNvPr>
          <p:cNvSpPr>
            <a:spLocks noGrp="1"/>
          </p:cNvSpPr>
          <p:nvPr>
            <p:ph type="title"/>
          </p:nvPr>
        </p:nvSpPr>
        <p:spPr>
          <a:xfrm>
            <a:off x="457198" y="557784"/>
            <a:ext cx="10808209" cy="307777"/>
          </a:xfrm>
        </p:spPr>
        <p:txBody>
          <a:bodyPr vert="horz" wrap="square" lIns="91440" tIns="45720" rIns="91440" bIns="45720" rtlCol="0" anchor="t">
            <a:normAutofit/>
          </a:bodyPr>
          <a:lstStyle/>
          <a:p>
            <a:pPr>
              <a:lnSpc>
                <a:spcPct val="90000"/>
              </a:lnSpc>
            </a:pPr>
            <a:r>
              <a:rPr lang="en-US" sz="1500"/>
              <a:t>Next steps for Copilot learning</a:t>
            </a:r>
          </a:p>
        </p:txBody>
      </p:sp>
      <p:sp>
        <p:nvSpPr>
          <p:cNvPr id="4" name="Content Placeholder 3">
            <a:extLst>
              <a:ext uri="{FF2B5EF4-FFF2-40B4-BE49-F238E27FC236}">
                <a16:creationId xmlns:a16="http://schemas.microsoft.com/office/drawing/2014/main" id="{BBB13CC4-5295-5152-F6EA-9A5DB17462B3}"/>
              </a:ext>
            </a:extLst>
          </p:cNvPr>
          <p:cNvSpPr>
            <a:spLocks noGrp="1"/>
          </p:cNvSpPr>
          <p:nvPr>
            <p:ph sz="quarter" idx="35"/>
          </p:nvPr>
        </p:nvSpPr>
        <p:spPr>
          <a:xfrm>
            <a:off x="452438" y="1735922"/>
            <a:ext cx="5303520" cy="4033837"/>
          </a:xfrm>
        </p:spPr>
        <p:txBody>
          <a:bodyPr vert="horz" wrap="square" lIns="91440" tIns="45720" rIns="91440" bIns="45720" rtlCol="0">
            <a:normAutofit/>
          </a:bodyPr>
          <a:lstStyle/>
          <a:p>
            <a:r>
              <a:rPr lang="en-US"/>
              <a:t>Explore more features and capabilities of Copilot</a:t>
            </a:r>
          </a:p>
          <a:p>
            <a:r>
              <a:rPr lang="en-US"/>
              <a:t>Attend a training session or webinar to learn more</a:t>
            </a:r>
          </a:p>
          <a:p>
            <a:r>
              <a:rPr lang="en-US"/>
              <a:t>Join Copilot user forums and connect with other users to learn tips and tricks</a:t>
            </a:r>
          </a:p>
        </p:txBody>
      </p:sp>
      <p:sp>
        <p:nvSpPr>
          <p:cNvPr id="5" name="Date Placeholder 4" hidden="1">
            <a:extLst>
              <a:ext uri="{FF2B5EF4-FFF2-40B4-BE49-F238E27FC236}">
                <a16:creationId xmlns:a16="http://schemas.microsoft.com/office/drawing/2014/main" id="{770A11C4-D3E0-6E22-B69F-66AAB823BAD3}"/>
              </a:ext>
            </a:extLst>
          </p:cNvPr>
          <p:cNvSpPr>
            <a:spLocks noGrp="1"/>
          </p:cNvSpPr>
          <p:nvPr>
            <p:ph type="dt" sz="half" idx="4294967295"/>
          </p:nvPr>
        </p:nvSpPr>
        <p:spPr>
          <a:xfrm>
            <a:off x="640080" y="6356350"/>
            <a:ext cx="2743200" cy="365125"/>
          </a:xfrm>
        </p:spPr>
        <p:txBody>
          <a:bodyPr vert="horz" lIns="91440" tIns="45720" rIns="91440" bIns="45720" rtlCol="0" anchor="ctr">
            <a:normAutofit/>
          </a:bodyPr>
          <a:lstStyle/>
          <a:p>
            <a:pPr>
              <a:lnSpc>
                <a:spcPct val="90000"/>
              </a:lnSpc>
              <a:spcAft>
                <a:spcPts val="600"/>
              </a:spcAft>
            </a:pPr>
            <a:fld id="{30ABE26E-66F9-4E5F-9E07-CA7CDB200281}" type="datetime1">
              <a:rPr lang="en-US">
                <a:solidFill>
                  <a:srgbClr val="FFFFFF"/>
                </a:solidFill>
              </a:rPr>
              <a:pPr>
                <a:lnSpc>
                  <a:spcPct val="90000"/>
                </a:lnSpc>
                <a:spcAft>
                  <a:spcPts val="600"/>
                </a:spcAft>
              </a:pPr>
              <a:t>13-Jun-24</a:t>
            </a:fld>
            <a:endParaRPr lang="en-US">
              <a:solidFill>
                <a:srgbClr val="FFFFFF"/>
              </a:solidFill>
            </a:endParaRPr>
          </a:p>
        </p:txBody>
      </p:sp>
      <p:pic>
        <p:nvPicPr>
          <p:cNvPr id="16" name="Picture 15" descr="A step by step written on a stone staircase&#10;&#10;Description automatically generated">
            <a:extLst>
              <a:ext uri="{FF2B5EF4-FFF2-40B4-BE49-F238E27FC236}">
                <a16:creationId xmlns:a16="http://schemas.microsoft.com/office/drawing/2014/main" id="{BB831E93-791D-9994-B6BA-7A07B984705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93406" y="1227317"/>
            <a:ext cx="5046156" cy="4033837"/>
          </a:xfrm>
          <a:prstGeom prst="rect">
            <a:avLst/>
          </a:prstGeom>
        </p:spPr>
      </p:pic>
      <p:sp>
        <p:nvSpPr>
          <p:cNvPr id="18" name="TextBox 17">
            <a:extLst>
              <a:ext uri="{FF2B5EF4-FFF2-40B4-BE49-F238E27FC236}">
                <a16:creationId xmlns:a16="http://schemas.microsoft.com/office/drawing/2014/main" id="{D098019E-21F8-47C3-1D00-8C41029B1E54}"/>
              </a:ext>
            </a:extLst>
          </p:cNvPr>
          <p:cNvSpPr txBox="1"/>
          <p:nvPr/>
        </p:nvSpPr>
        <p:spPr>
          <a:xfrm>
            <a:off x="3810000" y="6477000"/>
            <a:ext cx="4572000" cy="138499"/>
          </a:xfrm>
          <a:prstGeom prst="rect">
            <a:avLst/>
          </a:prstGeom>
          <a:noFill/>
        </p:spPr>
        <p:txBody>
          <a:bodyPr wrap="square" lIns="0" tIns="0" rIns="0" bIns="0" rtlCol="0">
            <a:spAutoFit/>
          </a:bodyPr>
          <a:lstStyle/>
          <a:p>
            <a:r>
              <a:rPr lang="en-US" sz="900">
                <a:hlinkClick r:id="rId4" tooltip="https://courses.lumenlearning.com/introbusinesswmopen/chapter/steps-to-start-a-business/"/>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3503700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84CE512F-9640-83C9-5FAD-5FC4FBFE8DAB}"/>
              </a:ext>
            </a:extLst>
          </p:cNvPr>
          <p:cNvSpPr>
            <a:spLocks noGrp="1"/>
          </p:cNvSpPr>
          <p:nvPr>
            <p:ph type="body" sz="quarter" idx="19"/>
          </p:nvPr>
        </p:nvSpPr>
        <p:spPr>
          <a:xfrm>
            <a:off x="457201" y="5876091"/>
            <a:ext cx="10808205" cy="349897"/>
          </a:xfrm>
        </p:spPr>
        <p:txBody>
          <a:bodyPr/>
          <a:lstStyle/>
          <a:p>
            <a:endParaRPr lang="en-US"/>
          </a:p>
        </p:txBody>
      </p:sp>
      <p:sp>
        <p:nvSpPr>
          <p:cNvPr id="11" name="Footer Placeholder 2">
            <a:extLst>
              <a:ext uri="{FF2B5EF4-FFF2-40B4-BE49-F238E27FC236}">
                <a16:creationId xmlns:a16="http://schemas.microsoft.com/office/drawing/2014/main" id="{7D631311-140B-CC5D-FF66-44CC30BF4AF0}"/>
              </a:ext>
            </a:extLst>
          </p:cNvPr>
          <p:cNvSpPr>
            <a:spLocks noGrp="1"/>
          </p:cNvSpPr>
          <p:nvPr>
            <p:ph type="ftr" sz="quarter" idx="3"/>
          </p:nvPr>
        </p:nvSpPr>
        <p:spPr>
          <a:xfrm>
            <a:off x="1042416" y="6438349"/>
            <a:ext cx="1816531" cy="190746"/>
          </a:xfrm>
        </p:spPr>
        <p:txBody>
          <a:bodyPr/>
          <a:lstStyle/>
          <a:p>
            <a:pPr>
              <a:spcAft>
                <a:spcPts val="600"/>
              </a:spcAft>
            </a:pPr>
            <a:r>
              <a:rPr lang="en-US"/>
              <a:t>© 2024 Cognizant | Private</a:t>
            </a:r>
          </a:p>
        </p:txBody>
      </p:sp>
      <p:sp>
        <p:nvSpPr>
          <p:cNvPr id="7" name="Slide Number Placeholder 6">
            <a:extLst>
              <a:ext uri="{FF2B5EF4-FFF2-40B4-BE49-F238E27FC236}">
                <a16:creationId xmlns:a16="http://schemas.microsoft.com/office/drawing/2014/main" id="{2836CFBB-7EA1-F1D1-127B-C4C3ABF2C7F0}"/>
              </a:ext>
            </a:extLst>
          </p:cNvPr>
          <p:cNvSpPr>
            <a:spLocks noGrp="1"/>
          </p:cNvSpPr>
          <p:nvPr>
            <p:ph type="sldNum" sz="quarter" idx="4"/>
          </p:nvPr>
        </p:nvSpPr>
        <p:spPr>
          <a:xfrm>
            <a:off x="457199" y="6438651"/>
            <a:ext cx="352097" cy="190747"/>
          </a:xfrm>
        </p:spPr>
        <p:txBody>
          <a:bodyPr vert="horz" wrap="none" lIns="91440" tIns="45720" rIns="91440" bIns="45720" rtlCol="0" anchor="b">
            <a:normAutofit/>
          </a:bodyPr>
          <a:lstStyle/>
          <a:p>
            <a:pPr>
              <a:lnSpc>
                <a:spcPct val="90000"/>
              </a:lnSpc>
              <a:spcAft>
                <a:spcPts val="600"/>
              </a:spcAft>
            </a:pPr>
            <a:fld id="{70C12960-6E85-460F-B6E3-5B82CB31AF3D}" type="slidenum">
              <a:rPr lang="en-US"/>
              <a:pPr>
                <a:lnSpc>
                  <a:spcPct val="90000"/>
                </a:lnSpc>
                <a:spcAft>
                  <a:spcPts val="600"/>
                </a:spcAft>
              </a:pPr>
              <a:t>12</a:t>
            </a:fld>
            <a:endParaRPr lang="en-US"/>
          </a:p>
        </p:txBody>
      </p:sp>
      <p:sp>
        <p:nvSpPr>
          <p:cNvPr id="2" name="Title 1">
            <a:extLst>
              <a:ext uri="{FF2B5EF4-FFF2-40B4-BE49-F238E27FC236}">
                <a16:creationId xmlns:a16="http://schemas.microsoft.com/office/drawing/2014/main" id="{CE93DE66-FE35-BF01-47C9-DAAB7BCD1584}"/>
              </a:ext>
            </a:extLst>
          </p:cNvPr>
          <p:cNvSpPr>
            <a:spLocks noGrp="1"/>
          </p:cNvSpPr>
          <p:nvPr>
            <p:ph type="title"/>
          </p:nvPr>
        </p:nvSpPr>
        <p:spPr>
          <a:xfrm>
            <a:off x="457198" y="557784"/>
            <a:ext cx="10808209" cy="307777"/>
          </a:xfrm>
        </p:spPr>
        <p:txBody>
          <a:bodyPr vert="horz" wrap="square" lIns="91440" tIns="45720" rIns="91440" bIns="45720" rtlCol="0" anchor="t">
            <a:normAutofit/>
          </a:bodyPr>
          <a:lstStyle/>
          <a:p>
            <a:pPr>
              <a:lnSpc>
                <a:spcPct val="90000"/>
              </a:lnSpc>
            </a:pPr>
            <a:r>
              <a:rPr lang="en-US" sz="1500" dirty="0"/>
              <a:t>References</a:t>
            </a:r>
          </a:p>
        </p:txBody>
      </p:sp>
      <p:sp>
        <p:nvSpPr>
          <p:cNvPr id="4" name="Content Placeholder 3">
            <a:extLst>
              <a:ext uri="{FF2B5EF4-FFF2-40B4-BE49-F238E27FC236}">
                <a16:creationId xmlns:a16="http://schemas.microsoft.com/office/drawing/2014/main" id="{24701D37-8352-2022-5446-B7ED922D1BDB}"/>
              </a:ext>
            </a:extLst>
          </p:cNvPr>
          <p:cNvSpPr>
            <a:spLocks noGrp="1"/>
          </p:cNvSpPr>
          <p:nvPr>
            <p:ph sz="quarter" idx="35"/>
          </p:nvPr>
        </p:nvSpPr>
        <p:spPr>
          <a:xfrm>
            <a:off x="452438" y="1735922"/>
            <a:ext cx="5303520" cy="4033837"/>
          </a:xfrm>
        </p:spPr>
        <p:txBody>
          <a:bodyPr vert="horz" wrap="square" lIns="91440" tIns="45720" rIns="91440" bIns="45720" rtlCol="0">
            <a:normAutofit/>
          </a:bodyPr>
          <a:lstStyle/>
          <a:p>
            <a:pPr marL="342900" indent="-342900">
              <a:buFont typeface="+mj-lt"/>
              <a:buAutoNum type="arabicPeriod"/>
            </a:pPr>
            <a:r>
              <a:rPr lang="en-US" dirty="0">
                <a:hlinkClick r:id="rId3"/>
              </a:rPr>
              <a:t>Copilot Adoption MS</a:t>
            </a:r>
            <a:endParaRPr lang="en-US" dirty="0">
              <a:hlinkClick r:id="rId4"/>
            </a:endParaRPr>
          </a:p>
          <a:p>
            <a:pPr marL="342900" indent="-342900">
              <a:buFont typeface="+mj-lt"/>
              <a:buAutoNum type="arabicPeriod"/>
            </a:pPr>
            <a:r>
              <a:rPr lang="en-US" dirty="0">
                <a:hlinkClick r:id="rId4"/>
              </a:rPr>
              <a:t>Copilot Prompts</a:t>
            </a:r>
            <a:endParaRPr lang="en-US" dirty="0"/>
          </a:p>
          <a:p>
            <a:pPr marL="342900" indent="-342900">
              <a:buFont typeface="+mj-lt"/>
              <a:buAutoNum type="arabicPeriod"/>
            </a:pPr>
            <a:r>
              <a:rPr lang="en-US" dirty="0">
                <a:hlinkClick r:id="rId5"/>
              </a:rPr>
              <a:t>Lessons from Early Copilot Users</a:t>
            </a:r>
            <a:endParaRPr lang="en-US" dirty="0"/>
          </a:p>
          <a:p>
            <a:pPr marL="342900" indent="-342900">
              <a:buFont typeface="+mj-lt"/>
              <a:buAutoNum type="arabicPeriod"/>
            </a:pPr>
            <a:r>
              <a:rPr lang="en-US" dirty="0">
                <a:hlinkClick r:id="rId6"/>
              </a:rPr>
              <a:t>Introduction to Microsoft Copilot</a:t>
            </a:r>
            <a:r>
              <a:rPr lang="en-US" dirty="0"/>
              <a:t> (Coursera)</a:t>
            </a:r>
          </a:p>
          <a:p>
            <a:pPr marL="342900" indent="-342900">
              <a:buFont typeface="+mj-lt"/>
              <a:buAutoNum type="arabicPeriod"/>
            </a:pPr>
            <a:r>
              <a:rPr lang="en-US" dirty="0">
                <a:hlinkClick r:id="rId7"/>
              </a:rPr>
              <a:t>4 Steps to be Copilot Ready</a:t>
            </a:r>
            <a:r>
              <a:rPr lang="en-US" dirty="0"/>
              <a:t> (Forbes)</a:t>
            </a:r>
          </a:p>
        </p:txBody>
      </p:sp>
      <p:pic>
        <p:nvPicPr>
          <p:cNvPr id="8" name="Content Placeholder 7" descr="Angle view of circuit shaped like a brain">
            <a:extLst>
              <a:ext uri="{FF2B5EF4-FFF2-40B4-BE49-F238E27FC236}">
                <a16:creationId xmlns:a16="http://schemas.microsoft.com/office/drawing/2014/main" id="{3C9DD403-0C26-431A-835B-3EBA12547947}"/>
              </a:ext>
            </a:extLst>
          </p:cNvPr>
          <p:cNvPicPr>
            <a:picLocks noGrp="1" noChangeAspect="1"/>
          </p:cNvPicPr>
          <p:nvPr>
            <p:ph sz="quarter" idx="37"/>
          </p:nvPr>
        </p:nvPicPr>
        <p:blipFill rotWithShape="1">
          <a:blip r:embed="rId8"/>
          <a:srcRect l="4929" r="3365" b="-1"/>
          <a:stretch/>
        </p:blipFill>
        <p:spPr>
          <a:xfrm>
            <a:off x="6320785" y="1735922"/>
            <a:ext cx="5303520" cy="4033837"/>
          </a:xfrm>
          <a:prstGeom prst="rect">
            <a:avLst/>
          </a:prstGeom>
          <a:noFill/>
        </p:spPr>
      </p:pic>
      <p:sp>
        <p:nvSpPr>
          <p:cNvPr id="5" name="Date Placeholder 4" hidden="1">
            <a:extLst>
              <a:ext uri="{FF2B5EF4-FFF2-40B4-BE49-F238E27FC236}">
                <a16:creationId xmlns:a16="http://schemas.microsoft.com/office/drawing/2014/main" id="{EC270744-646F-D8C0-1BD9-164C1FD7BAC1}"/>
              </a:ext>
            </a:extLst>
          </p:cNvPr>
          <p:cNvSpPr>
            <a:spLocks noGrp="1"/>
          </p:cNvSpPr>
          <p:nvPr>
            <p:ph type="dt" sz="half" idx="4294967295"/>
          </p:nvPr>
        </p:nvSpPr>
        <p:spPr>
          <a:xfrm>
            <a:off x="640080" y="6356350"/>
            <a:ext cx="2743200" cy="365125"/>
          </a:xfrm>
        </p:spPr>
        <p:txBody>
          <a:bodyPr vert="horz" lIns="91440" tIns="45720" rIns="91440" bIns="45720" rtlCol="0" anchor="ctr">
            <a:normAutofit/>
          </a:bodyPr>
          <a:lstStyle/>
          <a:p>
            <a:pPr>
              <a:lnSpc>
                <a:spcPct val="90000"/>
              </a:lnSpc>
              <a:spcAft>
                <a:spcPts val="600"/>
              </a:spcAft>
            </a:pPr>
            <a:fld id="{30ABE26E-66F9-4E5F-9E07-CA7CDB200281}" type="datetime1">
              <a:rPr lang="en-US">
                <a:solidFill>
                  <a:srgbClr val="FFFFFF"/>
                </a:solidFill>
              </a:rPr>
              <a:pPr>
                <a:lnSpc>
                  <a:spcPct val="90000"/>
                </a:lnSpc>
                <a:spcAft>
                  <a:spcPts val="600"/>
                </a:spcAft>
              </a:pPr>
              <a:t>13-Jun-24</a:t>
            </a:fld>
            <a:endParaRPr lang="en-US">
              <a:solidFill>
                <a:srgbClr val="FFFFFF"/>
              </a:solidFill>
            </a:endParaRPr>
          </a:p>
        </p:txBody>
      </p:sp>
    </p:spTree>
    <p:extLst>
      <p:ext uri="{BB962C8B-B14F-4D97-AF65-F5344CB8AC3E}">
        <p14:creationId xmlns:p14="http://schemas.microsoft.com/office/powerpoint/2010/main" val="3228638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46103-6020-236F-4F92-7A5C411959BC}"/>
              </a:ext>
            </a:extLst>
          </p:cNvPr>
          <p:cNvSpPr>
            <a:spLocks noGrp="1"/>
          </p:cNvSpPr>
          <p:nvPr>
            <p:ph type="title"/>
          </p:nvPr>
        </p:nvSpPr>
        <p:spPr>
          <a:xfrm>
            <a:off x="457199" y="557784"/>
            <a:ext cx="10808209" cy="369332"/>
          </a:xfrm>
        </p:spPr>
        <p:txBody>
          <a:bodyPr wrap="square" anchor="t">
            <a:normAutofit/>
          </a:bodyPr>
          <a:lstStyle/>
          <a:p>
            <a:r>
              <a:rPr lang="en-US"/>
              <a:t>Thank You</a:t>
            </a:r>
          </a:p>
        </p:txBody>
      </p:sp>
      <p:sp>
        <p:nvSpPr>
          <p:cNvPr id="3" name="Footer Placeholder 2">
            <a:extLst>
              <a:ext uri="{FF2B5EF4-FFF2-40B4-BE49-F238E27FC236}">
                <a16:creationId xmlns:a16="http://schemas.microsoft.com/office/drawing/2014/main" id="{56261231-7384-0A1B-1174-61F0B3614602}"/>
              </a:ext>
            </a:extLst>
          </p:cNvPr>
          <p:cNvSpPr>
            <a:spLocks noGrp="1"/>
          </p:cNvSpPr>
          <p:nvPr>
            <p:ph type="ftr" sz="quarter" idx="11"/>
          </p:nvPr>
        </p:nvSpPr>
        <p:spPr>
          <a:xfrm>
            <a:off x="1042416" y="6325193"/>
            <a:ext cx="1822704" cy="303572"/>
          </a:xfrm>
        </p:spPr>
        <p:txBody>
          <a:bodyPr wrap="none" anchor="b">
            <a:normAutofit/>
          </a:bodyPr>
          <a:lstStyle/>
          <a:p>
            <a:pPr>
              <a:spcAft>
                <a:spcPts val="600"/>
              </a:spcAft>
            </a:pPr>
            <a:r>
              <a:rPr lang="en-US"/>
              <a:t>© 2024 Cognizant | Private</a:t>
            </a:r>
          </a:p>
        </p:txBody>
      </p:sp>
      <p:sp>
        <p:nvSpPr>
          <p:cNvPr id="4" name="Slide Number Placeholder 3">
            <a:extLst>
              <a:ext uri="{FF2B5EF4-FFF2-40B4-BE49-F238E27FC236}">
                <a16:creationId xmlns:a16="http://schemas.microsoft.com/office/drawing/2014/main" id="{6DBBDD35-9ACC-E51B-743A-A29D49332584}"/>
              </a:ext>
            </a:extLst>
          </p:cNvPr>
          <p:cNvSpPr>
            <a:spLocks noGrp="1"/>
          </p:cNvSpPr>
          <p:nvPr>
            <p:ph type="sldNum" sz="quarter" idx="12"/>
          </p:nvPr>
        </p:nvSpPr>
        <p:spPr>
          <a:xfrm>
            <a:off x="457199" y="6325299"/>
            <a:ext cx="352097" cy="304100"/>
          </a:xfrm>
        </p:spPr>
        <p:txBody>
          <a:bodyPr wrap="none" anchor="b">
            <a:normAutofit/>
          </a:bodyPr>
          <a:lstStyle/>
          <a:p>
            <a:pPr>
              <a:spcAft>
                <a:spcPts val="600"/>
              </a:spcAft>
            </a:pPr>
            <a:fld id="{C53E075B-3175-45CF-B3C7-FEDF3F5961E3}" type="slidenum">
              <a:rPr lang="en-US" smtClean="0"/>
              <a:pPr>
                <a:spcAft>
                  <a:spcPts val="600"/>
                </a:spcAft>
              </a:pPr>
              <a:t>13</a:t>
            </a:fld>
            <a:endParaRPr lang="en-US"/>
          </a:p>
        </p:txBody>
      </p:sp>
      <p:pic>
        <p:nvPicPr>
          <p:cNvPr id="6" name="Picture 5" descr="Aerial view of a highway near the ocean">
            <a:extLst>
              <a:ext uri="{FF2B5EF4-FFF2-40B4-BE49-F238E27FC236}">
                <a16:creationId xmlns:a16="http://schemas.microsoft.com/office/drawing/2014/main" id="{EB3B525E-CC09-CDD9-3D4F-39C7A4A28DC3}"/>
              </a:ext>
            </a:extLst>
          </p:cNvPr>
          <p:cNvPicPr>
            <a:picLocks noChangeAspect="1"/>
          </p:cNvPicPr>
          <p:nvPr/>
        </p:nvPicPr>
        <p:blipFill rotWithShape="1">
          <a:blip r:embed="rId2"/>
          <a:srcRect t="26116" r="-1" b="27449"/>
          <a:stretch/>
        </p:blipFill>
        <p:spPr>
          <a:xfrm>
            <a:off x="457200" y="1700784"/>
            <a:ext cx="11368088" cy="3959081"/>
          </a:xfrm>
          <a:prstGeom prst="rect">
            <a:avLst/>
          </a:prstGeom>
          <a:noFill/>
        </p:spPr>
      </p:pic>
    </p:spTree>
    <p:extLst>
      <p:ext uri="{BB962C8B-B14F-4D97-AF65-F5344CB8AC3E}">
        <p14:creationId xmlns:p14="http://schemas.microsoft.com/office/powerpoint/2010/main" val="1620886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A5666-E8C8-200E-52AD-68E4596E947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897646-804E-DD82-E809-66142BB76350}"/>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48"/>
                </a:solidFill>
                <a:effectLst/>
                <a:uLnTx/>
                <a:uFillTx/>
                <a:latin typeface="Arial" panose="020B0604020202020204"/>
                <a:ea typeface="+mn-ea"/>
                <a:cs typeface="+mn-cs"/>
              </a:rPr>
              <a:t>© 2024 Cognizant | Private</a:t>
            </a:r>
          </a:p>
        </p:txBody>
      </p:sp>
      <p:sp>
        <p:nvSpPr>
          <p:cNvPr id="3" name="Slide Number Placeholder 2">
            <a:extLst>
              <a:ext uri="{FF2B5EF4-FFF2-40B4-BE49-F238E27FC236}">
                <a16:creationId xmlns:a16="http://schemas.microsoft.com/office/drawing/2014/main" id="{BDF4E3AA-4467-D5E9-0633-34BF41ECA569}"/>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700" b="0" i="0" u="none" strike="noStrike" kern="1200" cap="none" spc="0" normalizeH="0" baseline="0" noProof="0" dirty="0">
              <a:ln>
                <a:noFill/>
              </a:ln>
              <a:solidFill>
                <a:srgbClr val="000048"/>
              </a:solidFill>
              <a:effectLst/>
              <a:uLnTx/>
              <a:uFillTx/>
              <a:latin typeface="Arial" panose="020B0604020202020204"/>
              <a:ea typeface="+mn-ea"/>
              <a:cs typeface="+mn-cs"/>
            </a:endParaRPr>
          </a:p>
        </p:txBody>
      </p:sp>
      <p:sp>
        <p:nvSpPr>
          <p:cNvPr id="7" name="Title 6">
            <a:extLst>
              <a:ext uri="{FF2B5EF4-FFF2-40B4-BE49-F238E27FC236}">
                <a16:creationId xmlns:a16="http://schemas.microsoft.com/office/drawing/2014/main" id="{A448BE02-DF1C-D9F8-85EA-881B41A220D4}"/>
              </a:ext>
            </a:extLst>
          </p:cNvPr>
          <p:cNvSpPr>
            <a:spLocks noGrp="1"/>
          </p:cNvSpPr>
          <p:nvPr>
            <p:ph type="title"/>
          </p:nvPr>
        </p:nvSpPr>
        <p:spPr/>
        <p:txBody>
          <a:bodyPr/>
          <a:lstStyle/>
          <a:p>
            <a:r>
              <a:rPr lang="en-US" dirty="0"/>
              <a:t>Agenda</a:t>
            </a:r>
          </a:p>
        </p:txBody>
      </p:sp>
      <p:pic>
        <p:nvPicPr>
          <p:cNvPr id="8" name="Content Placeholder 7" descr="More Photos like this here...">
            <a:extLst>
              <a:ext uri="{FF2B5EF4-FFF2-40B4-BE49-F238E27FC236}">
                <a16:creationId xmlns:a16="http://schemas.microsoft.com/office/drawing/2014/main" id="{A91AF803-5DE9-19F1-17E4-802125019B61}"/>
              </a:ext>
            </a:extLst>
          </p:cNvPr>
          <p:cNvPicPr>
            <a:picLocks noChangeAspect="1"/>
          </p:cNvPicPr>
          <p:nvPr/>
        </p:nvPicPr>
        <p:blipFill rotWithShape="1">
          <a:blip r:embed="rId2"/>
          <a:srcRect l="20940" r="11608" b="-1"/>
          <a:stretch/>
        </p:blipFill>
        <p:spPr>
          <a:xfrm>
            <a:off x="6096000" y="10"/>
            <a:ext cx="6095999" cy="6857990"/>
          </a:xfrm>
          <a:prstGeom prst="rect">
            <a:avLst/>
          </a:prstGeom>
        </p:spPr>
      </p:pic>
      <p:sp>
        <p:nvSpPr>
          <p:cNvPr id="9" name="Title 1">
            <a:extLst>
              <a:ext uri="{FF2B5EF4-FFF2-40B4-BE49-F238E27FC236}">
                <a16:creationId xmlns:a16="http://schemas.microsoft.com/office/drawing/2014/main" id="{A4E6E086-071A-1A90-D2B3-5ECC0CBC147A}"/>
              </a:ext>
            </a:extLst>
          </p:cNvPr>
          <p:cNvSpPr txBox="1">
            <a:spLocks/>
          </p:cNvSpPr>
          <p:nvPr/>
        </p:nvSpPr>
        <p:spPr>
          <a:xfrm>
            <a:off x="457198" y="1102402"/>
            <a:ext cx="4124557" cy="4398988"/>
          </a:xfrm>
          <a:prstGeom prst="rect">
            <a:avLst/>
          </a:prstGeom>
        </p:spPr>
        <p:txBody>
          <a:bodyPr vert="horz" wrap="square" lIns="91440" tIns="45720" rIns="91440" bIns="45720" rtlCol="0" anchor="t" anchorCtr="0">
            <a:norm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sz="1800" b="0" dirty="0">
                <a:latin typeface="Arial" panose="020B0604020202020204" pitchFamily="34" charset="0"/>
                <a:cs typeface="Arial" panose="020B0604020202020204" pitchFamily="34" charset="0"/>
              </a:rPr>
              <a:t>1. Introduction to Copilot</a:t>
            </a:r>
          </a:p>
          <a:p>
            <a:endParaRPr lang="en-US" sz="1800" b="0" dirty="0">
              <a:latin typeface="Arial" panose="020B0604020202020204" pitchFamily="34" charset="0"/>
              <a:cs typeface="Arial" panose="020B0604020202020204" pitchFamily="34" charset="0"/>
            </a:endParaRPr>
          </a:p>
          <a:p>
            <a:endParaRPr lang="en-US" sz="1800" b="0" dirty="0">
              <a:latin typeface="Arial" panose="020B0604020202020204" pitchFamily="34" charset="0"/>
              <a:cs typeface="Arial" panose="020B0604020202020204" pitchFamily="34" charset="0"/>
            </a:endParaRPr>
          </a:p>
          <a:p>
            <a:r>
              <a:rPr lang="en-US" sz="1800" b="0" dirty="0">
                <a:latin typeface="Arial" panose="020B0604020202020204" pitchFamily="34" charset="0"/>
                <a:cs typeface="Arial" panose="020B0604020202020204" pitchFamily="34" charset="0"/>
              </a:rPr>
              <a:t>2. Working Session - Copilot for</a:t>
            </a:r>
          </a:p>
          <a:p>
            <a:pPr marL="914400" lvl="1" indent="-457200">
              <a:buFont typeface="Arial" panose="020B0604020202020204" pitchFamily="34" charset="0"/>
              <a:buChar char="•"/>
            </a:pPr>
            <a:r>
              <a:rPr lang="en-US" dirty="0">
                <a:latin typeface="Arial" panose="020B0604020202020204" pitchFamily="34" charset="0"/>
                <a:cs typeface="Arial" panose="020B0604020202020204" pitchFamily="34" charset="0"/>
              </a:rPr>
              <a:t>Word</a:t>
            </a:r>
          </a:p>
          <a:p>
            <a:pPr marL="914400" lvl="1" indent="-457200">
              <a:buFont typeface="Arial" panose="020B0604020202020204" pitchFamily="34" charset="0"/>
              <a:buChar char="•"/>
            </a:pPr>
            <a:r>
              <a:rPr lang="en-US" b="0" dirty="0">
                <a:latin typeface="Arial" panose="020B0604020202020204" pitchFamily="34" charset="0"/>
                <a:cs typeface="Arial" panose="020B0604020202020204" pitchFamily="34" charset="0"/>
              </a:rPr>
              <a:t>PowerPoint</a:t>
            </a:r>
          </a:p>
          <a:p>
            <a:pPr marL="914400" lvl="1" indent="-457200">
              <a:buFont typeface="Arial" panose="020B0604020202020204" pitchFamily="34" charset="0"/>
              <a:buChar char="•"/>
            </a:pPr>
            <a:r>
              <a:rPr lang="en-US" dirty="0">
                <a:latin typeface="Arial" panose="020B0604020202020204" pitchFamily="34" charset="0"/>
                <a:cs typeface="Arial" panose="020B0604020202020204" pitchFamily="34" charset="0"/>
              </a:rPr>
              <a:t>Office</a:t>
            </a:r>
          </a:p>
          <a:p>
            <a:pPr marL="914400" lvl="1" indent="-457200">
              <a:buFont typeface="Arial" panose="020B0604020202020204" pitchFamily="34" charset="0"/>
              <a:buChar char="•"/>
            </a:pPr>
            <a:r>
              <a:rPr lang="en-US" b="0" dirty="0">
                <a:latin typeface="Arial" panose="020B0604020202020204" pitchFamily="34" charset="0"/>
                <a:cs typeface="Arial" panose="020B0604020202020204" pitchFamily="34" charset="0"/>
              </a:rPr>
              <a:t>Excel</a:t>
            </a:r>
          </a:p>
          <a:p>
            <a:pPr marL="914400" lvl="1" indent="-457200">
              <a:buFont typeface="Arial" panose="020B0604020202020204" pitchFamily="34" charset="0"/>
              <a:buChar char="•"/>
            </a:pPr>
            <a:r>
              <a:rPr lang="en-US" dirty="0">
                <a:latin typeface="Arial" panose="020B0604020202020204" pitchFamily="34" charset="0"/>
                <a:cs typeface="Arial" panose="020B0604020202020204" pitchFamily="34" charset="0"/>
              </a:rPr>
              <a:t>Teams</a:t>
            </a:r>
          </a:p>
          <a:p>
            <a:endParaRPr lang="en-US" sz="1800" b="0" dirty="0">
              <a:latin typeface="Arial" panose="020B0604020202020204" pitchFamily="34" charset="0"/>
              <a:cs typeface="Arial" panose="020B0604020202020204" pitchFamily="34" charset="0"/>
            </a:endParaRPr>
          </a:p>
          <a:p>
            <a:r>
              <a:rPr lang="en-US" sz="1800" b="0" dirty="0">
                <a:latin typeface="Arial" panose="020B0604020202020204" pitchFamily="34" charset="0"/>
                <a:cs typeface="Arial" panose="020B0604020202020204" pitchFamily="34" charset="0"/>
              </a:rPr>
              <a:t>3. Reading Suggestions</a:t>
            </a:r>
          </a:p>
          <a:p>
            <a:endParaRPr lang="en-US" sz="1800" b="0" dirty="0">
              <a:latin typeface="Arial" panose="020B0604020202020204" pitchFamily="34" charset="0"/>
              <a:cs typeface="Arial" panose="020B0604020202020204" pitchFamily="34" charset="0"/>
            </a:endParaRPr>
          </a:p>
          <a:p>
            <a:endParaRPr lang="en-US" sz="1800" b="0" dirty="0">
              <a:latin typeface="Arial" panose="020B0604020202020204" pitchFamily="34" charset="0"/>
              <a:cs typeface="Arial" panose="020B0604020202020204" pitchFamily="34" charset="0"/>
            </a:endParaRPr>
          </a:p>
          <a:p>
            <a:r>
              <a:rPr lang="en-US" sz="1800" b="0" dirty="0">
                <a:latin typeface="Arial" panose="020B0604020202020204" pitchFamily="34" charset="0"/>
                <a:cs typeface="Arial" panose="020B0604020202020204" pitchFamily="34" charset="0"/>
              </a:rPr>
              <a:t>4. Way Forward Ideas</a:t>
            </a:r>
          </a:p>
          <a:p>
            <a:endParaRPr lang="en-US" sz="18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415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iagram that shows the flow of data across components of Copilot and the Microsoft 365 ecosystem">
            <a:extLst>
              <a:ext uri="{FF2B5EF4-FFF2-40B4-BE49-F238E27FC236}">
                <a16:creationId xmlns:a16="http://schemas.microsoft.com/office/drawing/2014/main" id="{67D4AA14-7B3F-602E-32AD-0A489307E05A}"/>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0" y="1"/>
            <a:ext cx="12192000" cy="5996065"/>
          </a:xfrm>
          <a:prstGeom prst="rect">
            <a:avLst/>
          </a:prstGeom>
          <a:solidFill>
            <a:srgbClr val="FFFFFF"/>
          </a:solidFill>
        </p:spPr>
      </p:pic>
      <p:sp>
        <p:nvSpPr>
          <p:cNvPr id="4" name="Footer Placeholder 3">
            <a:extLst>
              <a:ext uri="{FF2B5EF4-FFF2-40B4-BE49-F238E27FC236}">
                <a16:creationId xmlns:a16="http://schemas.microsoft.com/office/drawing/2014/main" id="{4D98955C-54A5-F856-C915-E36C6053AFB8}"/>
              </a:ext>
            </a:extLst>
          </p:cNvPr>
          <p:cNvSpPr>
            <a:spLocks noGrp="1"/>
          </p:cNvSpPr>
          <p:nvPr>
            <p:ph type="ftr" sz="quarter" idx="4294967295"/>
          </p:nvPr>
        </p:nvSpPr>
        <p:spPr>
          <a:xfrm>
            <a:off x="1042416" y="6438348"/>
            <a:ext cx="1816531" cy="190747"/>
          </a:xfrm>
        </p:spPr>
        <p:txBody>
          <a:bodyPr/>
          <a:lstStyle/>
          <a:p>
            <a:pPr>
              <a:spcAft>
                <a:spcPts val="600"/>
              </a:spcAft>
            </a:pPr>
            <a:r>
              <a:rPr lang="en-US"/>
              <a:t>© 2024 Cognizant | Private</a:t>
            </a:r>
          </a:p>
        </p:txBody>
      </p:sp>
      <p:sp>
        <p:nvSpPr>
          <p:cNvPr id="5" name="Slide Number Placeholder 4" hidden="1">
            <a:extLst>
              <a:ext uri="{FF2B5EF4-FFF2-40B4-BE49-F238E27FC236}">
                <a16:creationId xmlns:a16="http://schemas.microsoft.com/office/drawing/2014/main" id="{DC8447D3-2915-FB1F-3E98-EBEE852D20B2}"/>
              </a:ext>
            </a:extLst>
          </p:cNvPr>
          <p:cNvSpPr>
            <a:spLocks noGrp="1"/>
          </p:cNvSpPr>
          <p:nvPr>
            <p:ph type="sldNum" sz="quarter" idx="4294967295"/>
          </p:nvPr>
        </p:nvSpPr>
        <p:spPr>
          <a:xfrm>
            <a:off x="457199" y="6438651"/>
            <a:ext cx="352097" cy="190747"/>
          </a:xfrm>
        </p:spPr>
        <p:txBody>
          <a:bodyPr/>
          <a:lstStyle/>
          <a:p>
            <a:pPr>
              <a:spcAft>
                <a:spcPts val="600"/>
              </a:spcAft>
            </a:pPr>
            <a:fld id="{C53E075B-3175-45CF-B3C7-FEDF3F5961E3}" type="slidenum">
              <a:rPr lang="en-US" smtClean="0"/>
              <a:pPr>
                <a:spcAft>
                  <a:spcPts val="600"/>
                </a:spcAft>
              </a:pPr>
              <a:t>3</a:t>
            </a:fld>
            <a:endParaRPr lang="en-US"/>
          </a:p>
        </p:txBody>
      </p:sp>
      <p:sp>
        <p:nvSpPr>
          <p:cNvPr id="7" name="TextBox 6">
            <a:extLst>
              <a:ext uri="{FF2B5EF4-FFF2-40B4-BE49-F238E27FC236}">
                <a16:creationId xmlns:a16="http://schemas.microsoft.com/office/drawing/2014/main" id="{C44B006D-1EBD-7941-0B98-8606A1D4221E}"/>
              </a:ext>
            </a:extLst>
          </p:cNvPr>
          <p:cNvSpPr txBox="1"/>
          <p:nvPr/>
        </p:nvSpPr>
        <p:spPr>
          <a:xfrm>
            <a:off x="254833" y="5996066"/>
            <a:ext cx="914400" cy="914400"/>
          </a:xfrm>
          <a:prstGeom prst="rect">
            <a:avLst/>
          </a:prstGeom>
          <a:noFill/>
        </p:spPr>
        <p:txBody>
          <a:bodyPr wrap="none" lIns="0" tIns="0" rIns="0" bIns="0" rtlCol="0">
            <a:noAutofit/>
          </a:bodyPr>
          <a:lstStyle/>
          <a:p>
            <a:pPr algn="l"/>
            <a:r>
              <a:rPr lang="en-US" sz="1000" i="1" dirty="0">
                <a:solidFill>
                  <a:schemeClr val="tx2"/>
                </a:solidFill>
              </a:rPr>
              <a:t>Credits -  Microsoft.com</a:t>
            </a:r>
          </a:p>
        </p:txBody>
      </p:sp>
    </p:spTree>
    <p:extLst>
      <p:ext uri="{BB962C8B-B14F-4D97-AF65-F5344CB8AC3E}">
        <p14:creationId xmlns:p14="http://schemas.microsoft.com/office/powerpoint/2010/main" val="973688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95554CB-0CBD-09BA-5965-7C74317EE358}"/>
              </a:ext>
            </a:extLst>
          </p:cNvPr>
          <p:cNvSpPr>
            <a:spLocks noGrp="1"/>
          </p:cNvSpPr>
          <p:nvPr>
            <p:ph type="ftr" sz="quarter" idx="3"/>
          </p:nvPr>
        </p:nvSpPr>
        <p:spPr>
          <a:xfrm>
            <a:off x="1042416" y="6438349"/>
            <a:ext cx="1816531" cy="190746"/>
          </a:xfrm>
        </p:spPr>
        <p:txBody>
          <a:bodyPr wrap="none" anchor="b">
            <a:normAutofit/>
          </a:bodyPr>
          <a:lstStyle/>
          <a:p>
            <a:pPr>
              <a:spcAft>
                <a:spcPts val="600"/>
              </a:spcAft>
            </a:pPr>
            <a:r>
              <a:rPr lang="en-US"/>
              <a:t>© 2024 Cognizant | Private</a:t>
            </a:r>
          </a:p>
        </p:txBody>
      </p:sp>
      <p:sp>
        <p:nvSpPr>
          <p:cNvPr id="4" name="Slide Number Placeholder 3">
            <a:extLst>
              <a:ext uri="{FF2B5EF4-FFF2-40B4-BE49-F238E27FC236}">
                <a16:creationId xmlns:a16="http://schemas.microsoft.com/office/drawing/2014/main" id="{DAE86C95-EEF3-1EB2-CDDC-6A2849B9EA11}"/>
              </a:ext>
            </a:extLst>
          </p:cNvPr>
          <p:cNvSpPr>
            <a:spLocks noGrp="1"/>
          </p:cNvSpPr>
          <p:nvPr>
            <p:ph type="sldNum" sz="quarter" idx="4"/>
          </p:nvPr>
        </p:nvSpPr>
        <p:spPr>
          <a:xfrm>
            <a:off x="457199" y="6438651"/>
            <a:ext cx="352097" cy="190747"/>
          </a:xfrm>
        </p:spPr>
        <p:txBody>
          <a:bodyPr wrap="none" anchor="b">
            <a:normAutofit/>
          </a:bodyPr>
          <a:lstStyle/>
          <a:p>
            <a:pPr>
              <a:spcAft>
                <a:spcPts val="600"/>
              </a:spcAft>
            </a:pPr>
            <a:fld id="{C53E075B-3175-45CF-B3C7-FEDF3F5961E3}" type="slidenum">
              <a:rPr lang="en-US" smtClean="0"/>
              <a:pPr>
                <a:spcAft>
                  <a:spcPts val="600"/>
                </a:spcAft>
              </a:pPr>
              <a:t>4</a:t>
            </a:fld>
            <a:endParaRPr lang="en-US"/>
          </a:p>
        </p:txBody>
      </p:sp>
      <p:sp>
        <p:nvSpPr>
          <p:cNvPr id="5" name="Title 4">
            <a:extLst>
              <a:ext uri="{FF2B5EF4-FFF2-40B4-BE49-F238E27FC236}">
                <a16:creationId xmlns:a16="http://schemas.microsoft.com/office/drawing/2014/main" id="{F3CBE0AA-A888-20D2-A1F3-5EB55C90EB4F}"/>
              </a:ext>
            </a:extLst>
          </p:cNvPr>
          <p:cNvSpPr>
            <a:spLocks noGrp="1"/>
          </p:cNvSpPr>
          <p:nvPr>
            <p:ph type="title"/>
          </p:nvPr>
        </p:nvSpPr>
        <p:spPr>
          <a:xfrm>
            <a:off x="457198" y="557784"/>
            <a:ext cx="10808209" cy="307777"/>
          </a:xfrm>
        </p:spPr>
        <p:txBody>
          <a:bodyPr wrap="square" anchor="t">
            <a:normAutofit/>
          </a:bodyPr>
          <a:lstStyle/>
          <a:p>
            <a:pPr>
              <a:lnSpc>
                <a:spcPct val="90000"/>
              </a:lnSpc>
            </a:pPr>
            <a:r>
              <a:rPr lang="en-US" sz="2200" dirty="0"/>
              <a:t>Copilot is finding acceptance …</a:t>
            </a:r>
          </a:p>
        </p:txBody>
      </p:sp>
      <p:pic>
        <p:nvPicPr>
          <p:cNvPr id="1026" name="Picture 2">
            <a:extLst>
              <a:ext uri="{FF2B5EF4-FFF2-40B4-BE49-F238E27FC236}">
                <a16:creationId xmlns:a16="http://schemas.microsoft.com/office/drawing/2014/main" id="{DBD2B64F-DF3F-6647-A7D2-1EABEC6BA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296" y="1133171"/>
            <a:ext cx="10163504" cy="5167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247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Room of identical cubicles">
            <a:extLst>
              <a:ext uri="{FF2B5EF4-FFF2-40B4-BE49-F238E27FC236}">
                <a16:creationId xmlns:a16="http://schemas.microsoft.com/office/drawing/2014/main" id="{6EC534BE-BFFC-4008-A80D-500612E61EF6}"/>
              </a:ext>
            </a:extLst>
          </p:cNvPr>
          <p:cNvPicPr>
            <a:picLocks noGrp="1" noChangeAspect="1"/>
          </p:cNvPicPr>
          <p:nvPr>
            <p:ph type="pic" sz="quarter" idx="12"/>
          </p:nvPr>
        </p:nvPicPr>
        <p:blipFill rotWithShape="1">
          <a:blip r:embed="rId3"/>
          <a:srcRect l="17298" r="16035"/>
          <a:stretch/>
        </p:blipFill>
        <p:spPr>
          <a:xfrm>
            <a:off x="6096000" y="-1"/>
            <a:ext cx="6096000" cy="6858001"/>
          </a:xfrm>
          <a:noFill/>
        </p:spPr>
      </p:pic>
      <p:sp>
        <p:nvSpPr>
          <p:cNvPr id="4" name="Slide Number Placeholder 3">
            <a:extLst>
              <a:ext uri="{FF2B5EF4-FFF2-40B4-BE49-F238E27FC236}">
                <a16:creationId xmlns:a16="http://schemas.microsoft.com/office/drawing/2014/main" id="{6D86A98F-DBC7-80B9-019A-DB9C2A0C0B20}"/>
              </a:ext>
            </a:extLst>
          </p:cNvPr>
          <p:cNvSpPr>
            <a:spLocks noGrp="1"/>
          </p:cNvSpPr>
          <p:nvPr>
            <p:ph type="sldNum" sz="quarter" idx="10"/>
          </p:nvPr>
        </p:nvSpPr>
        <p:spPr>
          <a:xfrm>
            <a:off x="457199" y="6325299"/>
            <a:ext cx="352097" cy="304100"/>
          </a:xfrm>
        </p:spPr>
        <p:txBody>
          <a:bodyPr wrap="none" anchor="b">
            <a:normAutofit/>
          </a:bodyPr>
          <a:lstStyle/>
          <a:p>
            <a:pPr>
              <a:spcAft>
                <a:spcPts val="600"/>
              </a:spcAft>
            </a:pPr>
            <a:fld id="{C53E075B-3175-45CF-B3C7-FEDF3F5961E3}" type="slidenum">
              <a:rPr lang="en-US" smtClean="0"/>
              <a:pPr>
                <a:spcAft>
                  <a:spcPts val="600"/>
                </a:spcAft>
              </a:pPr>
              <a:t>5</a:t>
            </a:fld>
            <a:endParaRPr lang="en-US"/>
          </a:p>
        </p:txBody>
      </p:sp>
      <p:sp>
        <p:nvSpPr>
          <p:cNvPr id="5" name="Title 4">
            <a:extLst>
              <a:ext uri="{FF2B5EF4-FFF2-40B4-BE49-F238E27FC236}">
                <a16:creationId xmlns:a16="http://schemas.microsoft.com/office/drawing/2014/main" id="{FB50F722-0293-CB6A-5096-974D584D35EE}"/>
              </a:ext>
            </a:extLst>
          </p:cNvPr>
          <p:cNvSpPr>
            <a:spLocks noGrp="1"/>
          </p:cNvSpPr>
          <p:nvPr>
            <p:ph type="title"/>
          </p:nvPr>
        </p:nvSpPr>
        <p:spPr>
          <a:xfrm>
            <a:off x="532773" y="2914904"/>
            <a:ext cx="4652347" cy="661416"/>
          </a:xfrm>
        </p:spPr>
        <p:txBody>
          <a:bodyPr wrap="square" anchor="t">
            <a:noAutofit/>
          </a:bodyPr>
          <a:lstStyle/>
          <a:p>
            <a:pPr>
              <a:lnSpc>
                <a:spcPct val="90000"/>
              </a:lnSpc>
            </a:pPr>
            <a:r>
              <a:rPr lang="en-US" sz="4000" dirty="0"/>
              <a:t>Working Sessions</a:t>
            </a:r>
          </a:p>
        </p:txBody>
      </p:sp>
      <p:sp>
        <p:nvSpPr>
          <p:cNvPr id="3" name="Footer Placeholder 2">
            <a:extLst>
              <a:ext uri="{FF2B5EF4-FFF2-40B4-BE49-F238E27FC236}">
                <a16:creationId xmlns:a16="http://schemas.microsoft.com/office/drawing/2014/main" id="{1DC89020-7AC8-C5CF-4300-A7BD9B6CB173}"/>
              </a:ext>
            </a:extLst>
          </p:cNvPr>
          <p:cNvSpPr>
            <a:spLocks noGrp="1"/>
          </p:cNvSpPr>
          <p:nvPr>
            <p:ph type="ftr" sz="quarter" idx="11"/>
          </p:nvPr>
        </p:nvSpPr>
        <p:spPr>
          <a:xfrm>
            <a:off x="1042416" y="6325193"/>
            <a:ext cx="1816531" cy="304100"/>
          </a:xfrm>
        </p:spPr>
        <p:txBody>
          <a:bodyPr wrap="none" anchor="b">
            <a:normAutofit/>
          </a:bodyPr>
          <a:lstStyle/>
          <a:p>
            <a:pPr>
              <a:spcAft>
                <a:spcPts val="600"/>
              </a:spcAft>
            </a:pPr>
            <a:r>
              <a:rPr lang="en-US"/>
              <a:t>© 2024 Cognizant | Private</a:t>
            </a:r>
          </a:p>
        </p:txBody>
      </p:sp>
    </p:spTree>
    <p:extLst>
      <p:ext uri="{BB962C8B-B14F-4D97-AF65-F5344CB8AC3E}">
        <p14:creationId xmlns:p14="http://schemas.microsoft.com/office/powerpoint/2010/main" val="1150091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439F9-E7A9-835B-CBC4-485AA0E9695E}"/>
              </a:ext>
            </a:extLst>
          </p:cNvPr>
          <p:cNvSpPr>
            <a:spLocks noGrp="1"/>
          </p:cNvSpPr>
          <p:nvPr>
            <p:ph type="title"/>
          </p:nvPr>
        </p:nvSpPr>
        <p:spPr>
          <a:xfrm>
            <a:off x="457199" y="557784"/>
            <a:ext cx="10808209" cy="369332"/>
          </a:xfrm>
        </p:spPr>
        <p:txBody>
          <a:bodyPr vert="horz" wrap="square" lIns="91440" tIns="45720" rIns="91440" bIns="45720" rtlCol="0" anchor="t">
            <a:normAutofit/>
          </a:bodyPr>
          <a:lstStyle/>
          <a:p>
            <a:pPr>
              <a:lnSpc>
                <a:spcPct val="90000"/>
              </a:lnSpc>
            </a:pPr>
            <a:r>
              <a:rPr lang="en-US" sz="2000"/>
              <a:t>Copilot for Word</a:t>
            </a:r>
          </a:p>
        </p:txBody>
      </p:sp>
      <p:sp>
        <p:nvSpPr>
          <p:cNvPr id="4" name="Content Placeholder 3">
            <a:extLst>
              <a:ext uri="{FF2B5EF4-FFF2-40B4-BE49-F238E27FC236}">
                <a16:creationId xmlns:a16="http://schemas.microsoft.com/office/drawing/2014/main" id="{2B39B4F0-82B0-4ACB-FF26-1201E20F50E0}"/>
              </a:ext>
            </a:extLst>
          </p:cNvPr>
          <p:cNvSpPr>
            <a:spLocks noGrp="1"/>
          </p:cNvSpPr>
          <p:nvPr>
            <p:ph sz="half" idx="1"/>
          </p:nvPr>
        </p:nvSpPr>
        <p:spPr>
          <a:xfrm>
            <a:off x="492760" y="1645920"/>
            <a:ext cx="5212080" cy="3566160"/>
          </a:xfrm>
        </p:spPr>
        <p:txBody>
          <a:bodyPr vert="horz" wrap="square" lIns="91440" tIns="45720" rIns="91440" bIns="45720" rtlCol="0">
            <a:normAutofit/>
          </a:bodyPr>
          <a:lstStyle/>
          <a:p>
            <a:r>
              <a:rPr lang="en-US" dirty="0"/>
              <a:t>Copilot can summarize a Word document fairly accurately</a:t>
            </a:r>
          </a:p>
          <a:p>
            <a:r>
              <a:rPr lang="en-US" dirty="0"/>
              <a:t>Copilot for Word provides assistance with writing and editing</a:t>
            </a:r>
          </a:p>
          <a:p>
            <a:r>
              <a:rPr lang="en-US" dirty="0"/>
              <a:t>It  can create a document from a ppt</a:t>
            </a:r>
          </a:p>
          <a:p>
            <a:r>
              <a:rPr lang="en-US" dirty="0"/>
              <a:t>It can also offer grammar and spelling corrections</a:t>
            </a:r>
          </a:p>
        </p:txBody>
      </p:sp>
      <p:pic>
        <p:nvPicPr>
          <p:cNvPr id="8" name="Content Placeholder 7" descr="Color image of  vintage books and a globe sitting on an antique, wood desk.  With room for your text.">
            <a:extLst>
              <a:ext uri="{FF2B5EF4-FFF2-40B4-BE49-F238E27FC236}">
                <a16:creationId xmlns:a16="http://schemas.microsoft.com/office/drawing/2014/main" id="{DA638FCD-6D09-47C9-B25B-0D89D93E6228}"/>
              </a:ext>
            </a:extLst>
          </p:cNvPr>
          <p:cNvPicPr>
            <a:picLocks noGrp="1" noChangeAspect="1"/>
          </p:cNvPicPr>
          <p:nvPr>
            <p:ph sz="half" idx="2"/>
          </p:nvPr>
        </p:nvPicPr>
        <p:blipFill rotWithShape="1">
          <a:blip r:embed="rId3"/>
          <a:srcRect t="46197" r="1" b="8132"/>
          <a:stretch/>
        </p:blipFill>
        <p:spPr>
          <a:xfrm>
            <a:off x="6318928" y="2633472"/>
            <a:ext cx="5212080" cy="3566160"/>
          </a:xfrm>
          <a:prstGeom prst="rect">
            <a:avLst/>
          </a:prstGeom>
          <a:noFill/>
        </p:spPr>
      </p:pic>
      <p:sp>
        <p:nvSpPr>
          <p:cNvPr id="10" name="Footer Placeholder 4">
            <a:extLst>
              <a:ext uri="{FF2B5EF4-FFF2-40B4-BE49-F238E27FC236}">
                <a16:creationId xmlns:a16="http://schemas.microsoft.com/office/drawing/2014/main" id="{7D50AF98-AC27-4B43-18ED-80041FB87851}"/>
              </a:ext>
            </a:extLst>
          </p:cNvPr>
          <p:cNvSpPr>
            <a:spLocks noGrp="1"/>
          </p:cNvSpPr>
          <p:nvPr>
            <p:ph type="ftr" sz="quarter" idx="11"/>
          </p:nvPr>
        </p:nvSpPr>
        <p:spPr>
          <a:xfrm>
            <a:off x="1042416" y="6325193"/>
            <a:ext cx="2056384" cy="303572"/>
          </a:xfrm>
        </p:spPr>
        <p:txBody>
          <a:bodyPr/>
          <a:lstStyle/>
          <a:p>
            <a:endParaRPr lang="en-US"/>
          </a:p>
        </p:txBody>
      </p:sp>
      <p:sp>
        <p:nvSpPr>
          <p:cNvPr id="7" name="Slide Number Placeholder 6">
            <a:extLst>
              <a:ext uri="{FF2B5EF4-FFF2-40B4-BE49-F238E27FC236}">
                <a16:creationId xmlns:a16="http://schemas.microsoft.com/office/drawing/2014/main" id="{0EE33E75-E25D-7F27-0D03-2804A7A0B848}"/>
              </a:ext>
            </a:extLst>
          </p:cNvPr>
          <p:cNvSpPr>
            <a:spLocks noGrp="1"/>
          </p:cNvSpPr>
          <p:nvPr>
            <p:ph type="sldNum" sz="quarter" idx="12"/>
          </p:nvPr>
        </p:nvSpPr>
        <p:spPr>
          <a:xfrm>
            <a:off x="457199" y="6325299"/>
            <a:ext cx="352097" cy="304100"/>
          </a:xfrm>
        </p:spPr>
        <p:txBody>
          <a:bodyPr vert="horz" wrap="none" lIns="91440" tIns="45720" rIns="91440" bIns="45720" rtlCol="0" anchor="b">
            <a:normAutofit/>
          </a:bodyPr>
          <a:lstStyle/>
          <a:p>
            <a:pPr>
              <a:spcAft>
                <a:spcPts val="600"/>
              </a:spcAft>
            </a:pPr>
            <a:fld id="{70C12960-6E85-460F-B6E3-5B82CB31AF3D}" type="slidenum">
              <a:rPr lang="en-US"/>
              <a:pPr>
                <a:spcAft>
                  <a:spcPts val="600"/>
                </a:spcAft>
              </a:pPr>
              <a:t>6</a:t>
            </a:fld>
            <a:endParaRPr lang="en-US"/>
          </a:p>
        </p:txBody>
      </p:sp>
      <p:sp>
        <p:nvSpPr>
          <p:cNvPr id="5" name="Date Placeholder 4" hidden="1">
            <a:extLst>
              <a:ext uri="{FF2B5EF4-FFF2-40B4-BE49-F238E27FC236}">
                <a16:creationId xmlns:a16="http://schemas.microsoft.com/office/drawing/2014/main" id="{B198E90B-C77F-BE3D-3CAB-B3E9448DE84C}"/>
              </a:ext>
            </a:extLst>
          </p:cNvPr>
          <p:cNvSpPr>
            <a:spLocks noGrp="1"/>
          </p:cNvSpPr>
          <p:nvPr>
            <p:ph type="dt" sz="half" idx="10"/>
          </p:nvPr>
        </p:nvSpPr>
        <p:spPr>
          <a:xfrm>
            <a:off x="640080" y="6356350"/>
            <a:ext cx="2743200" cy="365125"/>
          </a:xfrm>
        </p:spPr>
        <p:txBody>
          <a:bodyPr vert="horz" lIns="91440" tIns="45720" rIns="91440" bIns="45720" rtlCol="0" anchor="ctr">
            <a:normAutofit/>
          </a:bodyPr>
          <a:lstStyle/>
          <a:p>
            <a:pPr>
              <a:lnSpc>
                <a:spcPct val="90000"/>
              </a:lnSpc>
              <a:spcAft>
                <a:spcPts val="600"/>
              </a:spcAft>
            </a:pPr>
            <a:fld id="{30ABE26E-66F9-4E5F-9E07-CA7CDB200281}" type="datetime1">
              <a:rPr lang="en-US" smtClean="0"/>
              <a:pPr>
                <a:lnSpc>
                  <a:spcPct val="90000"/>
                </a:lnSpc>
                <a:spcAft>
                  <a:spcPts val="600"/>
                </a:spcAft>
              </a:pPr>
              <a:t>13-Jun-24</a:t>
            </a:fld>
            <a:endParaRPr lang="en-US"/>
          </a:p>
        </p:txBody>
      </p:sp>
      <p:sp>
        <p:nvSpPr>
          <p:cNvPr id="3" name="Text Placeholder 5">
            <a:extLst>
              <a:ext uri="{FF2B5EF4-FFF2-40B4-BE49-F238E27FC236}">
                <a16:creationId xmlns:a16="http://schemas.microsoft.com/office/drawing/2014/main" id="{34B67D99-21A4-BA90-B0D5-1000E39F52C5}"/>
              </a:ext>
            </a:extLst>
          </p:cNvPr>
          <p:cNvSpPr txBox="1">
            <a:spLocks/>
          </p:cNvSpPr>
          <p:nvPr/>
        </p:nvSpPr>
        <p:spPr>
          <a:xfrm>
            <a:off x="452438" y="1196975"/>
            <a:ext cx="5303520" cy="28257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lumMod val="50000"/>
                    <a:lumOff val="50000"/>
                  </a:schemeClr>
                </a:solidFill>
              </a:rPr>
              <a:t>What can Copilot do ?</a:t>
            </a:r>
            <a:endParaRPr lang="en-US" b="1" dirty="0">
              <a:solidFill>
                <a:schemeClr val="accent6">
                  <a:lumMod val="50000"/>
                  <a:lumOff val="50000"/>
                </a:schemeClr>
              </a:solidFill>
            </a:endParaRPr>
          </a:p>
        </p:txBody>
      </p:sp>
      <p:sp>
        <p:nvSpPr>
          <p:cNvPr id="6" name="Text Placeholder 7">
            <a:extLst>
              <a:ext uri="{FF2B5EF4-FFF2-40B4-BE49-F238E27FC236}">
                <a16:creationId xmlns:a16="http://schemas.microsoft.com/office/drawing/2014/main" id="{ED49AEF0-D6D9-0B2A-B8E1-1CF4658D9D30}"/>
              </a:ext>
            </a:extLst>
          </p:cNvPr>
          <p:cNvSpPr txBox="1">
            <a:spLocks/>
          </p:cNvSpPr>
          <p:nvPr/>
        </p:nvSpPr>
        <p:spPr>
          <a:xfrm>
            <a:off x="6239505" y="993775"/>
            <a:ext cx="5303520" cy="28257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solidFill>
                  <a:schemeClr val="accent6">
                    <a:lumMod val="50000"/>
                    <a:lumOff val="50000"/>
                  </a:schemeClr>
                </a:solidFill>
              </a:rPr>
              <a:t>Summarizing a Word document</a:t>
            </a:r>
          </a:p>
          <a:p>
            <a:r>
              <a:rPr lang="en-US" i="1" dirty="0">
                <a:solidFill>
                  <a:schemeClr val="accent6">
                    <a:lumMod val="50000"/>
                    <a:lumOff val="50000"/>
                  </a:schemeClr>
                </a:solidFill>
              </a:rPr>
              <a:t>One min elevator pitch/taglines</a:t>
            </a:r>
          </a:p>
          <a:p>
            <a:r>
              <a:rPr lang="en-US" i="1" dirty="0">
                <a:solidFill>
                  <a:schemeClr val="accent6">
                    <a:lumMod val="50000"/>
                    <a:lumOff val="50000"/>
                  </a:schemeClr>
                </a:solidFill>
              </a:rPr>
              <a:t>Rewrite/a paragraph </a:t>
            </a:r>
          </a:p>
          <a:p>
            <a:r>
              <a:rPr lang="en-US" i="1" dirty="0">
                <a:solidFill>
                  <a:schemeClr val="accent6">
                    <a:lumMod val="50000"/>
                    <a:lumOff val="50000"/>
                  </a:schemeClr>
                </a:solidFill>
              </a:rPr>
              <a:t>Creating a new document (say from email/team chats/ppt)</a:t>
            </a:r>
          </a:p>
        </p:txBody>
      </p:sp>
    </p:spTree>
    <p:extLst>
      <p:ext uri="{BB962C8B-B14F-4D97-AF65-F5344CB8AC3E}">
        <p14:creationId xmlns:p14="http://schemas.microsoft.com/office/powerpoint/2010/main" val="353783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EB317964-7981-2AE6-4480-862A62DEA779}"/>
              </a:ext>
            </a:extLst>
          </p:cNvPr>
          <p:cNvSpPr>
            <a:spLocks noGrp="1"/>
          </p:cNvSpPr>
          <p:nvPr>
            <p:ph type="body" sz="quarter" idx="19"/>
          </p:nvPr>
        </p:nvSpPr>
        <p:spPr>
          <a:xfrm>
            <a:off x="457201" y="5876091"/>
            <a:ext cx="10808205" cy="349897"/>
          </a:xfrm>
        </p:spPr>
        <p:txBody>
          <a:bodyPr/>
          <a:lstStyle/>
          <a:p>
            <a:endParaRPr lang="en-US"/>
          </a:p>
        </p:txBody>
      </p:sp>
      <p:sp>
        <p:nvSpPr>
          <p:cNvPr id="11" name="Footer Placeholder 2">
            <a:extLst>
              <a:ext uri="{FF2B5EF4-FFF2-40B4-BE49-F238E27FC236}">
                <a16:creationId xmlns:a16="http://schemas.microsoft.com/office/drawing/2014/main" id="{2C858376-B7CB-917E-CE98-B7FC491C9482}"/>
              </a:ext>
            </a:extLst>
          </p:cNvPr>
          <p:cNvSpPr>
            <a:spLocks noGrp="1"/>
          </p:cNvSpPr>
          <p:nvPr>
            <p:ph type="ftr" sz="quarter" idx="3"/>
          </p:nvPr>
        </p:nvSpPr>
        <p:spPr>
          <a:xfrm>
            <a:off x="1042416" y="6438349"/>
            <a:ext cx="1816531" cy="190746"/>
          </a:xfrm>
        </p:spPr>
        <p:txBody>
          <a:bodyPr/>
          <a:lstStyle/>
          <a:p>
            <a:pPr>
              <a:spcAft>
                <a:spcPts val="600"/>
              </a:spcAft>
            </a:pPr>
            <a:r>
              <a:rPr lang="en-US"/>
              <a:t>© 2024 Cognizant | Private</a:t>
            </a:r>
          </a:p>
        </p:txBody>
      </p:sp>
      <p:sp>
        <p:nvSpPr>
          <p:cNvPr id="7" name="Slide Number Placeholder 6">
            <a:extLst>
              <a:ext uri="{FF2B5EF4-FFF2-40B4-BE49-F238E27FC236}">
                <a16:creationId xmlns:a16="http://schemas.microsoft.com/office/drawing/2014/main" id="{E84B4C58-78FB-FC39-D16D-B067102DD17C}"/>
              </a:ext>
            </a:extLst>
          </p:cNvPr>
          <p:cNvSpPr>
            <a:spLocks noGrp="1"/>
          </p:cNvSpPr>
          <p:nvPr>
            <p:ph type="sldNum" sz="quarter" idx="4"/>
          </p:nvPr>
        </p:nvSpPr>
        <p:spPr>
          <a:xfrm>
            <a:off x="457199" y="6438651"/>
            <a:ext cx="352097" cy="190747"/>
          </a:xfrm>
        </p:spPr>
        <p:txBody>
          <a:bodyPr vert="horz" wrap="none" lIns="91440" tIns="45720" rIns="91440" bIns="45720" rtlCol="0" anchor="b">
            <a:normAutofit/>
          </a:bodyPr>
          <a:lstStyle/>
          <a:p>
            <a:pPr>
              <a:lnSpc>
                <a:spcPct val="90000"/>
              </a:lnSpc>
              <a:spcAft>
                <a:spcPts val="600"/>
              </a:spcAft>
            </a:pPr>
            <a:fld id="{70C12960-6E85-460F-B6E3-5B82CB31AF3D}" type="slidenum">
              <a:rPr lang="en-US" smtClean="0"/>
              <a:pPr>
                <a:lnSpc>
                  <a:spcPct val="90000"/>
                </a:lnSpc>
                <a:spcAft>
                  <a:spcPts val="600"/>
                </a:spcAft>
              </a:pPr>
              <a:t>7</a:t>
            </a:fld>
            <a:endParaRPr lang="en-US"/>
          </a:p>
        </p:txBody>
      </p:sp>
      <p:sp>
        <p:nvSpPr>
          <p:cNvPr id="2" name="Title 1">
            <a:extLst>
              <a:ext uri="{FF2B5EF4-FFF2-40B4-BE49-F238E27FC236}">
                <a16:creationId xmlns:a16="http://schemas.microsoft.com/office/drawing/2014/main" id="{AD423864-BF1E-4661-D05C-47E788258535}"/>
              </a:ext>
            </a:extLst>
          </p:cNvPr>
          <p:cNvSpPr>
            <a:spLocks noGrp="1"/>
          </p:cNvSpPr>
          <p:nvPr>
            <p:ph type="title"/>
          </p:nvPr>
        </p:nvSpPr>
        <p:spPr>
          <a:xfrm>
            <a:off x="457198" y="557784"/>
            <a:ext cx="10808209" cy="307777"/>
          </a:xfrm>
        </p:spPr>
        <p:txBody>
          <a:bodyPr vert="horz" wrap="square" lIns="91440" tIns="45720" rIns="91440" bIns="45720" rtlCol="0" anchor="t">
            <a:normAutofit/>
          </a:bodyPr>
          <a:lstStyle/>
          <a:p>
            <a:pPr>
              <a:lnSpc>
                <a:spcPct val="90000"/>
              </a:lnSpc>
            </a:pPr>
            <a:r>
              <a:rPr lang="en-US" sz="1500"/>
              <a:t>Copilot for PowerPoint</a:t>
            </a:r>
          </a:p>
        </p:txBody>
      </p:sp>
      <p:sp>
        <p:nvSpPr>
          <p:cNvPr id="12" name="Text Placeholder 5">
            <a:extLst>
              <a:ext uri="{FF2B5EF4-FFF2-40B4-BE49-F238E27FC236}">
                <a16:creationId xmlns:a16="http://schemas.microsoft.com/office/drawing/2014/main" id="{37D3D521-CD37-683B-E5B6-7743B5BF94D2}"/>
              </a:ext>
            </a:extLst>
          </p:cNvPr>
          <p:cNvSpPr>
            <a:spLocks noGrp="1"/>
          </p:cNvSpPr>
          <p:nvPr>
            <p:ph type="body" sz="quarter" idx="32"/>
          </p:nvPr>
        </p:nvSpPr>
        <p:spPr>
          <a:xfrm>
            <a:off x="452438" y="1196975"/>
            <a:ext cx="5303520" cy="282575"/>
          </a:xfrm>
        </p:spPr>
        <p:txBody>
          <a:bodyPr/>
          <a:lstStyle/>
          <a:p>
            <a:r>
              <a:rPr lang="en-US" dirty="0"/>
              <a:t>What can Copilot do ?</a:t>
            </a:r>
          </a:p>
        </p:txBody>
      </p:sp>
      <p:sp>
        <p:nvSpPr>
          <p:cNvPr id="4" name="Content Placeholder 3">
            <a:extLst>
              <a:ext uri="{FF2B5EF4-FFF2-40B4-BE49-F238E27FC236}">
                <a16:creationId xmlns:a16="http://schemas.microsoft.com/office/drawing/2014/main" id="{9A091C2A-F0D6-FEA7-347E-7897EBAEA566}"/>
              </a:ext>
            </a:extLst>
          </p:cNvPr>
          <p:cNvSpPr>
            <a:spLocks noGrp="1"/>
          </p:cNvSpPr>
          <p:nvPr>
            <p:ph sz="quarter" idx="35"/>
          </p:nvPr>
        </p:nvSpPr>
        <p:spPr>
          <a:xfrm>
            <a:off x="452438" y="1735922"/>
            <a:ext cx="5303520" cy="4033837"/>
          </a:xfrm>
        </p:spPr>
        <p:txBody>
          <a:bodyPr vert="horz" wrap="square" lIns="91440" tIns="45720" rIns="91440" bIns="45720" rtlCol="0">
            <a:normAutofit/>
          </a:bodyPr>
          <a:lstStyle/>
          <a:p>
            <a:r>
              <a:rPr lang="en-US"/>
              <a:t>Copilot for PowerPoint provides assistance with making and editing presentations</a:t>
            </a:r>
          </a:p>
          <a:p>
            <a:r>
              <a:rPr lang="en-US"/>
              <a:t>It can suggest design options and layouts to improve presentations</a:t>
            </a:r>
          </a:p>
          <a:p>
            <a:r>
              <a:rPr lang="en-US"/>
              <a:t>It can also offer quick formatting options and template suggestions</a:t>
            </a:r>
          </a:p>
        </p:txBody>
      </p:sp>
      <p:sp>
        <p:nvSpPr>
          <p:cNvPr id="19" name="Text Placeholder 7">
            <a:extLst>
              <a:ext uri="{FF2B5EF4-FFF2-40B4-BE49-F238E27FC236}">
                <a16:creationId xmlns:a16="http://schemas.microsoft.com/office/drawing/2014/main" id="{2AAE6EDF-9FDD-035C-2A64-A2ADCF106F8D}"/>
              </a:ext>
            </a:extLst>
          </p:cNvPr>
          <p:cNvSpPr>
            <a:spLocks noGrp="1"/>
          </p:cNvSpPr>
          <p:nvPr>
            <p:ph type="body" sz="quarter" idx="36"/>
          </p:nvPr>
        </p:nvSpPr>
        <p:spPr>
          <a:xfrm>
            <a:off x="6320785" y="1196975"/>
            <a:ext cx="5303520" cy="282575"/>
          </a:xfrm>
        </p:spPr>
        <p:txBody>
          <a:bodyPr/>
          <a:lstStyle/>
          <a:p>
            <a:r>
              <a:rPr lang="en-US" dirty="0"/>
              <a:t>Create ppt from Word, Generate a new ppt</a:t>
            </a:r>
          </a:p>
        </p:txBody>
      </p:sp>
      <p:pic>
        <p:nvPicPr>
          <p:cNvPr id="8" name="Content Placeholder 7" descr="Whiteboard Isolated on White">
            <a:extLst>
              <a:ext uri="{FF2B5EF4-FFF2-40B4-BE49-F238E27FC236}">
                <a16:creationId xmlns:a16="http://schemas.microsoft.com/office/drawing/2014/main" id="{6F445A08-45EA-4007-814D-ABBDD2390488}"/>
              </a:ext>
            </a:extLst>
          </p:cNvPr>
          <p:cNvPicPr>
            <a:picLocks noGrp="1" noChangeAspect="1"/>
          </p:cNvPicPr>
          <p:nvPr>
            <p:ph sz="quarter" idx="37"/>
          </p:nvPr>
        </p:nvPicPr>
        <p:blipFill rotWithShape="1">
          <a:blip r:embed="rId3"/>
          <a:stretch/>
        </p:blipFill>
        <p:spPr>
          <a:xfrm>
            <a:off x="6955626" y="1735922"/>
            <a:ext cx="4033837" cy="4033837"/>
          </a:xfrm>
          <a:prstGeom prst="rect">
            <a:avLst/>
          </a:prstGeom>
          <a:noFill/>
        </p:spPr>
      </p:pic>
      <p:sp>
        <p:nvSpPr>
          <p:cNvPr id="5" name="Date Placeholder 4" hidden="1">
            <a:extLst>
              <a:ext uri="{FF2B5EF4-FFF2-40B4-BE49-F238E27FC236}">
                <a16:creationId xmlns:a16="http://schemas.microsoft.com/office/drawing/2014/main" id="{774D88F1-FA05-6A3A-1678-F1D37FFA89CC}"/>
              </a:ext>
            </a:extLst>
          </p:cNvPr>
          <p:cNvSpPr>
            <a:spLocks noGrp="1"/>
          </p:cNvSpPr>
          <p:nvPr>
            <p:ph type="dt" sz="half" idx="4294967295"/>
          </p:nvPr>
        </p:nvSpPr>
        <p:spPr>
          <a:xfrm>
            <a:off x="640080" y="6356350"/>
            <a:ext cx="2743200" cy="365125"/>
          </a:xfrm>
        </p:spPr>
        <p:txBody>
          <a:bodyPr vert="horz" lIns="91440" tIns="45720" rIns="91440" bIns="45720" rtlCol="0" anchor="ctr">
            <a:normAutofit/>
          </a:bodyPr>
          <a:lstStyle/>
          <a:p>
            <a:pPr>
              <a:lnSpc>
                <a:spcPct val="90000"/>
              </a:lnSpc>
              <a:spcAft>
                <a:spcPts val="600"/>
              </a:spcAft>
            </a:pPr>
            <a:fld id="{30ABE26E-66F9-4E5F-9E07-CA7CDB200281}" type="datetime1">
              <a:rPr lang="en-US">
                <a:solidFill>
                  <a:srgbClr val="FFFFFF"/>
                </a:solidFill>
              </a:rPr>
              <a:pPr>
                <a:lnSpc>
                  <a:spcPct val="90000"/>
                </a:lnSpc>
                <a:spcAft>
                  <a:spcPts val="600"/>
                </a:spcAft>
              </a:pPr>
              <a:t>13-Jun-24</a:t>
            </a:fld>
            <a:endParaRPr lang="en-US">
              <a:solidFill>
                <a:srgbClr val="FFFFFF"/>
              </a:solidFill>
            </a:endParaRPr>
          </a:p>
        </p:txBody>
      </p:sp>
    </p:spTree>
    <p:extLst>
      <p:ext uri="{BB962C8B-B14F-4D97-AF65-F5344CB8AC3E}">
        <p14:creationId xmlns:p14="http://schemas.microsoft.com/office/powerpoint/2010/main" val="3583511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CBA242E5-4169-2209-227C-3A6668487A12}"/>
              </a:ext>
            </a:extLst>
          </p:cNvPr>
          <p:cNvSpPr>
            <a:spLocks noGrp="1"/>
          </p:cNvSpPr>
          <p:nvPr>
            <p:ph type="body" sz="quarter" idx="19"/>
          </p:nvPr>
        </p:nvSpPr>
        <p:spPr>
          <a:xfrm>
            <a:off x="457201" y="5876091"/>
            <a:ext cx="10808205" cy="349897"/>
          </a:xfrm>
        </p:spPr>
        <p:txBody>
          <a:bodyPr/>
          <a:lstStyle/>
          <a:p>
            <a:endParaRPr lang="en-US" dirty="0"/>
          </a:p>
        </p:txBody>
      </p:sp>
      <p:sp>
        <p:nvSpPr>
          <p:cNvPr id="11" name="Footer Placeholder 2">
            <a:extLst>
              <a:ext uri="{FF2B5EF4-FFF2-40B4-BE49-F238E27FC236}">
                <a16:creationId xmlns:a16="http://schemas.microsoft.com/office/drawing/2014/main" id="{820D3331-6D34-D144-8E0E-D7236A1934E4}"/>
              </a:ext>
            </a:extLst>
          </p:cNvPr>
          <p:cNvSpPr>
            <a:spLocks noGrp="1"/>
          </p:cNvSpPr>
          <p:nvPr>
            <p:ph type="ftr" sz="quarter" idx="3"/>
          </p:nvPr>
        </p:nvSpPr>
        <p:spPr>
          <a:xfrm>
            <a:off x="1042416" y="6438349"/>
            <a:ext cx="1816531" cy="190746"/>
          </a:xfrm>
        </p:spPr>
        <p:txBody>
          <a:bodyPr/>
          <a:lstStyle/>
          <a:p>
            <a:pPr>
              <a:spcAft>
                <a:spcPts val="600"/>
              </a:spcAft>
            </a:pPr>
            <a:r>
              <a:rPr lang="en-US"/>
              <a:t>© 2024 Cognizant | Private</a:t>
            </a:r>
          </a:p>
        </p:txBody>
      </p:sp>
      <p:sp>
        <p:nvSpPr>
          <p:cNvPr id="7" name="Slide Number Placeholder 6">
            <a:extLst>
              <a:ext uri="{FF2B5EF4-FFF2-40B4-BE49-F238E27FC236}">
                <a16:creationId xmlns:a16="http://schemas.microsoft.com/office/drawing/2014/main" id="{F913AAB6-5D4F-9DBA-6BDE-698F9F150B9F}"/>
              </a:ext>
            </a:extLst>
          </p:cNvPr>
          <p:cNvSpPr>
            <a:spLocks noGrp="1"/>
          </p:cNvSpPr>
          <p:nvPr>
            <p:ph type="sldNum" sz="quarter" idx="4"/>
          </p:nvPr>
        </p:nvSpPr>
        <p:spPr>
          <a:xfrm>
            <a:off x="457199" y="6438651"/>
            <a:ext cx="352097" cy="190747"/>
          </a:xfrm>
        </p:spPr>
        <p:txBody>
          <a:bodyPr vert="horz" wrap="none" lIns="91440" tIns="45720" rIns="91440" bIns="45720" rtlCol="0" anchor="b">
            <a:normAutofit/>
          </a:bodyPr>
          <a:lstStyle/>
          <a:p>
            <a:pPr>
              <a:lnSpc>
                <a:spcPct val="90000"/>
              </a:lnSpc>
              <a:spcAft>
                <a:spcPts val="600"/>
              </a:spcAft>
            </a:pPr>
            <a:fld id="{70C12960-6E85-460F-B6E3-5B82CB31AF3D}" type="slidenum">
              <a:rPr lang="en-US" smtClean="0"/>
              <a:pPr>
                <a:lnSpc>
                  <a:spcPct val="90000"/>
                </a:lnSpc>
                <a:spcAft>
                  <a:spcPts val="600"/>
                </a:spcAft>
              </a:pPr>
              <a:t>8</a:t>
            </a:fld>
            <a:endParaRPr lang="en-US"/>
          </a:p>
        </p:txBody>
      </p:sp>
      <p:sp>
        <p:nvSpPr>
          <p:cNvPr id="2" name="Title 1">
            <a:extLst>
              <a:ext uri="{FF2B5EF4-FFF2-40B4-BE49-F238E27FC236}">
                <a16:creationId xmlns:a16="http://schemas.microsoft.com/office/drawing/2014/main" id="{9D22757C-B915-6C60-4750-AECFF21E94EB}"/>
              </a:ext>
            </a:extLst>
          </p:cNvPr>
          <p:cNvSpPr>
            <a:spLocks noGrp="1"/>
          </p:cNvSpPr>
          <p:nvPr>
            <p:ph type="title"/>
          </p:nvPr>
        </p:nvSpPr>
        <p:spPr>
          <a:xfrm>
            <a:off x="172718" y="220306"/>
            <a:ext cx="10808209" cy="307777"/>
          </a:xfrm>
        </p:spPr>
        <p:txBody>
          <a:bodyPr vert="horz" wrap="square" lIns="91440" tIns="45720" rIns="91440" bIns="45720" rtlCol="0" anchor="t">
            <a:normAutofit/>
          </a:bodyPr>
          <a:lstStyle/>
          <a:p>
            <a:pPr>
              <a:lnSpc>
                <a:spcPct val="90000"/>
              </a:lnSpc>
            </a:pPr>
            <a:r>
              <a:rPr lang="en-US" sz="1500" dirty="0"/>
              <a:t>Copilot for Outlook</a:t>
            </a:r>
          </a:p>
        </p:txBody>
      </p:sp>
      <p:sp>
        <p:nvSpPr>
          <p:cNvPr id="12" name="Text Placeholder 5">
            <a:extLst>
              <a:ext uri="{FF2B5EF4-FFF2-40B4-BE49-F238E27FC236}">
                <a16:creationId xmlns:a16="http://schemas.microsoft.com/office/drawing/2014/main" id="{3C97DECA-E19F-2A2A-CA94-2C48EB001ABA}"/>
              </a:ext>
            </a:extLst>
          </p:cNvPr>
          <p:cNvSpPr>
            <a:spLocks noGrp="1"/>
          </p:cNvSpPr>
          <p:nvPr>
            <p:ph type="body" sz="quarter" idx="32"/>
          </p:nvPr>
        </p:nvSpPr>
        <p:spPr>
          <a:xfrm>
            <a:off x="452438" y="1196975"/>
            <a:ext cx="5303520" cy="282575"/>
          </a:xfrm>
        </p:spPr>
        <p:txBody>
          <a:bodyPr/>
          <a:lstStyle/>
          <a:p>
            <a:r>
              <a:rPr lang="en-US" dirty="0"/>
              <a:t>What can Copilot do ?</a:t>
            </a:r>
          </a:p>
        </p:txBody>
      </p:sp>
      <p:sp>
        <p:nvSpPr>
          <p:cNvPr id="4" name="Content Placeholder 3">
            <a:extLst>
              <a:ext uri="{FF2B5EF4-FFF2-40B4-BE49-F238E27FC236}">
                <a16:creationId xmlns:a16="http://schemas.microsoft.com/office/drawing/2014/main" id="{ED298B08-2967-35B3-5A04-3024F5689C72}"/>
              </a:ext>
            </a:extLst>
          </p:cNvPr>
          <p:cNvSpPr>
            <a:spLocks noGrp="1"/>
          </p:cNvSpPr>
          <p:nvPr>
            <p:ph sz="quarter" idx="35"/>
          </p:nvPr>
        </p:nvSpPr>
        <p:spPr>
          <a:xfrm>
            <a:off x="452438" y="1735922"/>
            <a:ext cx="5303520" cy="4033837"/>
          </a:xfrm>
        </p:spPr>
        <p:txBody>
          <a:bodyPr vert="horz" wrap="square" lIns="91440" tIns="45720" rIns="91440" bIns="45720" rtlCol="0">
            <a:normAutofit/>
          </a:bodyPr>
          <a:lstStyle/>
          <a:p>
            <a:r>
              <a:rPr lang="en-US" dirty="0"/>
              <a:t>Copilot provides assistance for writing and editing emails in Outlook</a:t>
            </a:r>
          </a:p>
          <a:p>
            <a:r>
              <a:rPr lang="en-US" dirty="0"/>
              <a:t>Copilot suggests spelling and grammar corrections for emails</a:t>
            </a:r>
          </a:p>
          <a:p>
            <a:r>
              <a:rPr lang="en-US" dirty="0"/>
              <a:t>Copilot can autocomplete phrases and suggest sentences to improve emails</a:t>
            </a:r>
          </a:p>
          <a:p>
            <a:r>
              <a:rPr lang="en-US" dirty="0"/>
              <a:t>Copilot can summarize email thread</a:t>
            </a:r>
          </a:p>
          <a:p>
            <a:r>
              <a:rPr lang="en-US" dirty="0"/>
              <a:t>Copilot can write email for various styles like executive, professional, friendly, etc.</a:t>
            </a:r>
          </a:p>
          <a:p>
            <a:endParaRPr lang="en-US" dirty="0"/>
          </a:p>
        </p:txBody>
      </p:sp>
      <p:sp>
        <p:nvSpPr>
          <p:cNvPr id="19" name="Text Placeholder 7">
            <a:extLst>
              <a:ext uri="{FF2B5EF4-FFF2-40B4-BE49-F238E27FC236}">
                <a16:creationId xmlns:a16="http://schemas.microsoft.com/office/drawing/2014/main" id="{9C16BECE-6885-6ED4-2614-7D630D7DA2B0}"/>
              </a:ext>
            </a:extLst>
          </p:cNvPr>
          <p:cNvSpPr>
            <a:spLocks noGrp="1"/>
          </p:cNvSpPr>
          <p:nvPr>
            <p:ph type="body" sz="quarter" idx="36"/>
          </p:nvPr>
        </p:nvSpPr>
        <p:spPr>
          <a:xfrm>
            <a:off x="6320785" y="1196975"/>
            <a:ext cx="5303520" cy="282575"/>
          </a:xfrm>
        </p:spPr>
        <p:txBody>
          <a:bodyPr/>
          <a:lstStyle/>
          <a:p>
            <a:pPr algn="ctr"/>
            <a:r>
              <a:rPr lang="en-US" dirty="0"/>
              <a:t>Summarizing &amp; Drafting an Email</a:t>
            </a:r>
          </a:p>
        </p:txBody>
      </p:sp>
      <p:pic>
        <p:nvPicPr>
          <p:cNvPr id="8" name="Content Placeholder 7" descr="3d illustration. Clipping path included.">
            <a:extLst>
              <a:ext uri="{FF2B5EF4-FFF2-40B4-BE49-F238E27FC236}">
                <a16:creationId xmlns:a16="http://schemas.microsoft.com/office/drawing/2014/main" id="{A616F02A-86DE-4B5E-92B2-53DD53D9152B}"/>
              </a:ext>
            </a:extLst>
          </p:cNvPr>
          <p:cNvPicPr>
            <a:picLocks noGrp="1" noChangeAspect="1"/>
          </p:cNvPicPr>
          <p:nvPr>
            <p:ph sz="quarter" idx="37"/>
          </p:nvPr>
        </p:nvPicPr>
        <p:blipFill rotWithShape="1">
          <a:blip r:embed="rId3"/>
          <a:stretch/>
        </p:blipFill>
        <p:spPr>
          <a:xfrm>
            <a:off x="7237995" y="1735922"/>
            <a:ext cx="3469099" cy="4033837"/>
          </a:xfrm>
          <a:prstGeom prst="rect">
            <a:avLst/>
          </a:prstGeom>
          <a:noFill/>
        </p:spPr>
      </p:pic>
      <p:sp>
        <p:nvSpPr>
          <p:cNvPr id="5" name="Date Placeholder 4" hidden="1">
            <a:extLst>
              <a:ext uri="{FF2B5EF4-FFF2-40B4-BE49-F238E27FC236}">
                <a16:creationId xmlns:a16="http://schemas.microsoft.com/office/drawing/2014/main" id="{198AFB77-3BC4-E9E1-EAFB-41EAEABB83FC}"/>
              </a:ext>
            </a:extLst>
          </p:cNvPr>
          <p:cNvSpPr>
            <a:spLocks noGrp="1"/>
          </p:cNvSpPr>
          <p:nvPr>
            <p:ph type="dt" sz="half" idx="4294967295"/>
          </p:nvPr>
        </p:nvSpPr>
        <p:spPr>
          <a:xfrm>
            <a:off x="640080" y="6356350"/>
            <a:ext cx="2743200" cy="365125"/>
          </a:xfrm>
        </p:spPr>
        <p:txBody>
          <a:bodyPr vert="horz" lIns="91440" tIns="45720" rIns="91440" bIns="45720" rtlCol="0" anchor="ctr">
            <a:normAutofit/>
          </a:bodyPr>
          <a:lstStyle/>
          <a:p>
            <a:pPr>
              <a:lnSpc>
                <a:spcPct val="90000"/>
              </a:lnSpc>
              <a:spcAft>
                <a:spcPts val="600"/>
              </a:spcAft>
            </a:pPr>
            <a:fld id="{30ABE26E-66F9-4E5F-9E07-CA7CDB200281}" type="datetime1">
              <a:rPr lang="en-US" smtClean="0"/>
              <a:pPr>
                <a:lnSpc>
                  <a:spcPct val="90000"/>
                </a:lnSpc>
                <a:spcAft>
                  <a:spcPts val="600"/>
                </a:spcAft>
              </a:pPr>
              <a:t>13-Jun-24</a:t>
            </a:fld>
            <a:endParaRPr lang="en-US"/>
          </a:p>
        </p:txBody>
      </p:sp>
    </p:spTree>
    <p:extLst>
      <p:ext uri="{BB962C8B-B14F-4D97-AF65-F5344CB8AC3E}">
        <p14:creationId xmlns:p14="http://schemas.microsoft.com/office/powerpoint/2010/main" val="2527124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7F9EA-23C8-04A9-9A2F-24F967795B89}"/>
              </a:ext>
            </a:extLst>
          </p:cNvPr>
          <p:cNvSpPr>
            <a:spLocks noGrp="1"/>
          </p:cNvSpPr>
          <p:nvPr>
            <p:ph type="title"/>
          </p:nvPr>
        </p:nvSpPr>
        <p:spPr>
          <a:xfrm>
            <a:off x="457199" y="557784"/>
            <a:ext cx="10808209" cy="369332"/>
          </a:xfrm>
        </p:spPr>
        <p:txBody>
          <a:bodyPr vert="horz" wrap="square" lIns="91440" tIns="45720" rIns="91440" bIns="45720" rtlCol="0" anchor="t">
            <a:normAutofit/>
          </a:bodyPr>
          <a:lstStyle/>
          <a:p>
            <a:pPr>
              <a:lnSpc>
                <a:spcPct val="90000"/>
              </a:lnSpc>
            </a:pPr>
            <a:r>
              <a:rPr lang="en-US" sz="2000"/>
              <a:t>Copilot for Excel</a:t>
            </a:r>
          </a:p>
        </p:txBody>
      </p:sp>
      <p:sp>
        <p:nvSpPr>
          <p:cNvPr id="4" name="Content Placeholder 3">
            <a:extLst>
              <a:ext uri="{FF2B5EF4-FFF2-40B4-BE49-F238E27FC236}">
                <a16:creationId xmlns:a16="http://schemas.microsoft.com/office/drawing/2014/main" id="{1EA6215D-B59F-301D-9B2D-D7C625DFA5DA}"/>
              </a:ext>
            </a:extLst>
          </p:cNvPr>
          <p:cNvSpPr>
            <a:spLocks noGrp="1"/>
          </p:cNvSpPr>
          <p:nvPr>
            <p:ph sz="half" idx="1"/>
          </p:nvPr>
        </p:nvSpPr>
        <p:spPr>
          <a:xfrm>
            <a:off x="640080" y="2633472"/>
            <a:ext cx="5212080" cy="3566160"/>
          </a:xfrm>
        </p:spPr>
        <p:txBody>
          <a:bodyPr vert="horz" wrap="square" lIns="91440" tIns="45720" rIns="91440" bIns="45720" rtlCol="0">
            <a:normAutofit/>
          </a:bodyPr>
          <a:lstStyle/>
          <a:p>
            <a:r>
              <a:rPr lang="en-US"/>
              <a:t>Copilot is an AI-powered tool for Microsoft Excel</a:t>
            </a:r>
          </a:p>
          <a:p>
            <a:r>
              <a:rPr lang="en-US"/>
              <a:t>Copilot can analyze data and help users find insights and trends</a:t>
            </a:r>
          </a:p>
          <a:p>
            <a:r>
              <a:rPr lang="en-US"/>
              <a:t>Copilot can autocomplete formulas and suggest charts based on the data</a:t>
            </a:r>
          </a:p>
        </p:txBody>
      </p:sp>
      <p:pic>
        <p:nvPicPr>
          <p:cNvPr id="8" name="Content Placeholder 7" descr="Codes on papers">
            <a:extLst>
              <a:ext uri="{FF2B5EF4-FFF2-40B4-BE49-F238E27FC236}">
                <a16:creationId xmlns:a16="http://schemas.microsoft.com/office/drawing/2014/main" id="{DF803AE3-43D5-457E-AC85-0D0818AC4912}"/>
              </a:ext>
            </a:extLst>
          </p:cNvPr>
          <p:cNvPicPr>
            <a:picLocks noGrp="1" noChangeAspect="1"/>
          </p:cNvPicPr>
          <p:nvPr>
            <p:ph sz="half" idx="2"/>
          </p:nvPr>
        </p:nvPicPr>
        <p:blipFill rotWithShape="1">
          <a:blip r:embed="rId3"/>
          <a:srcRect l="2442" r="-3" b="-3"/>
          <a:stretch/>
        </p:blipFill>
        <p:spPr>
          <a:xfrm>
            <a:off x="6318928" y="2633472"/>
            <a:ext cx="5212080" cy="3566160"/>
          </a:xfrm>
          <a:prstGeom prst="rect">
            <a:avLst/>
          </a:prstGeom>
          <a:noFill/>
        </p:spPr>
      </p:pic>
      <p:sp>
        <p:nvSpPr>
          <p:cNvPr id="10" name="Footer Placeholder 4">
            <a:extLst>
              <a:ext uri="{FF2B5EF4-FFF2-40B4-BE49-F238E27FC236}">
                <a16:creationId xmlns:a16="http://schemas.microsoft.com/office/drawing/2014/main" id="{8256FBB1-E1E5-A872-CD66-66A95FE33536}"/>
              </a:ext>
            </a:extLst>
          </p:cNvPr>
          <p:cNvSpPr>
            <a:spLocks noGrp="1"/>
          </p:cNvSpPr>
          <p:nvPr>
            <p:ph type="ftr" sz="quarter" idx="11"/>
          </p:nvPr>
        </p:nvSpPr>
        <p:spPr>
          <a:xfrm>
            <a:off x="1042416" y="6325193"/>
            <a:ext cx="2056384" cy="303572"/>
          </a:xfrm>
        </p:spPr>
        <p:txBody>
          <a:bodyPr/>
          <a:lstStyle/>
          <a:p>
            <a:endParaRPr lang="en-US"/>
          </a:p>
        </p:txBody>
      </p:sp>
      <p:sp>
        <p:nvSpPr>
          <p:cNvPr id="7" name="Slide Number Placeholder 6">
            <a:extLst>
              <a:ext uri="{FF2B5EF4-FFF2-40B4-BE49-F238E27FC236}">
                <a16:creationId xmlns:a16="http://schemas.microsoft.com/office/drawing/2014/main" id="{49C10EA6-A732-2170-7FCF-2596E72E8D7F}"/>
              </a:ext>
            </a:extLst>
          </p:cNvPr>
          <p:cNvSpPr>
            <a:spLocks noGrp="1"/>
          </p:cNvSpPr>
          <p:nvPr>
            <p:ph type="sldNum" sz="quarter" idx="12"/>
          </p:nvPr>
        </p:nvSpPr>
        <p:spPr>
          <a:xfrm>
            <a:off x="457199" y="6325299"/>
            <a:ext cx="352097" cy="304100"/>
          </a:xfrm>
        </p:spPr>
        <p:txBody>
          <a:bodyPr vert="horz" wrap="none" lIns="91440" tIns="45720" rIns="91440" bIns="45720" rtlCol="0" anchor="b">
            <a:normAutofit/>
          </a:bodyPr>
          <a:lstStyle/>
          <a:p>
            <a:pPr>
              <a:spcAft>
                <a:spcPts val="600"/>
              </a:spcAft>
            </a:pPr>
            <a:fld id="{70C12960-6E85-460F-B6E3-5B82CB31AF3D}" type="slidenum">
              <a:rPr lang="en-US"/>
              <a:pPr>
                <a:spcAft>
                  <a:spcPts val="600"/>
                </a:spcAft>
              </a:pPr>
              <a:t>9</a:t>
            </a:fld>
            <a:endParaRPr lang="en-US"/>
          </a:p>
        </p:txBody>
      </p:sp>
      <p:sp>
        <p:nvSpPr>
          <p:cNvPr id="5" name="Date Placeholder 4" hidden="1">
            <a:extLst>
              <a:ext uri="{FF2B5EF4-FFF2-40B4-BE49-F238E27FC236}">
                <a16:creationId xmlns:a16="http://schemas.microsoft.com/office/drawing/2014/main" id="{618D0109-065A-6A24-D059-4114AA757BD5}"/>
              </a:ext>
            </a:extLst>
          </p:cNvPr>
          <p:cNvSpPr>
            <a:spLocks noGrp="1"/>
          </p:cNvSpPr>
          <p:nvPr>
            <p:ph type="dt" sz="half" idx="10"/>
          </p:nvPr>
        </p:nvSpPr>
        <p:spPr>
          <a:xfrm>
            <a:off x="640080" y="6356350"/>
            <a:ext cx="2743200" cy="365125"/>
          </a:xfrm>
        </p:spPr>
        <p:txBody>
          <a:bodyPr vert="horz" lIns="91440" tIns="45720" rIns="91440" bIns="45720" rtlCol="0" anchor="ctr">
            <a:normAutofit/>
          </a:bodyPr>
          <a:lstStyle/>
          <a:p>
            <a:pPr>
              <a:lnSpc>
                <a:spcPct val="90000"/>
              </a:lnSpc>
              <a:spcAft>
                <a:spcPts val="600"/>
              </a:spcAft>
            </a:pPr>
            <a:fld id="{30ABE26E-66F9-4E5F-9E07-CA7CDB200281}" type="datetime1">
              <a:rPr lang="en-US">
                <a:solidFill>
                  <a:srgbClr val="FFFFFF"/>
                </a:solidFill>
              </a:rPr>
              <a:pPr>
                <a:lnSpc>
                  <a:spcPct val="90000"/>
                </a:lnSpc>
                <a:spcAft>
                  <a:spcPts val="600"/>
                </a:spcAft>
              </a:pPr>
              <a:t>13-Jun-24</a:t>
            </a:fld>
            <a:endParaRPr lang="en-US">
              <a:solidFill>
                <a:srgbClr val="FFFFFF"/>
              </a:solidFill>
            </a:endParaRPr>
          </a:p>
        </p:txBody>
      </p:sp>
      <p:sp>
        <p:nvSpPr>
          <p:cNvPr id="3" name="Text Placeholder 5">
            <a:extLst>
              <a:ext uri="{FF2B5EF4-FFF2-40B4-BE49-F238E27FC236}">
                <a16:creationId xmlns:a16="http://schemas.microsoft.com/office/drawing/2014/main" id="{E2F5BF38-562D-D801-4D20-42E2B75621BF}"/>
              </a:ext>
            </a:extLst>
          </p:cNvPr>
          <p:cNvSpPr txBox="1">
            <a:spLocks/>
          </p:cNvSpPr>
          <p:nvPr/>
        </p:nvSpPr>
        <p:spPr>
          <a:xfrm>
            <a:off x="452438" y="1196975"/>
            <a:ext cx="5303520" cy="28257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accent6">
                    <a:lumMod val="50000"/>
                    <a:lumOff val="50000"/>
                  </a:schemeClr>
                </a:solidFill>
              </a:rPr>
              <a:t>What can Copilot do ?</a:t>
            </a:r>
            <a:endParaRPr lang="en-US" dirty="0">
              <a:solidFill>
                <a:schemeClr val="accent6">
                  <a:lumMod val="50000"/>
                  <a:lumOff val="50000"/>
                </a:schemeClr>
              </a:solidFill>
            </a:endParaRPr>
          </a:p>
        </p:txBody>
      </p:sp>
      <p:sp>
        <p:nvSpPr>
          <p:cNvPr id="6" name="Text Placeholder 7">
            <a:extLst>
              <a:ext uri="{FF2B5EF4-FFF2-40B4-BE49-F238E27FC236}">
                <a16:creationId xmlns:a16="http://schemas.microsoft.com/office/drawing/2014/main" id="{12D4597D-3AA4-AA95-1667-7F091B8AC195}"/>
              </a:ext>
            </a:extLst>
          </p:cNvPr>
          <p:cNvSpPr txBox="1">
            <a:spLocks/>
          </p:cNvSpPr>
          <p:nvPr/>
        </p:nvSpPr>
        <p:spPr>
          <a:xfrm>
            <a:off x="6320785" y="1196975"/>
            <a:ext cx="5303520" cy="28257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6">
                    <a:lumMod val="50000"/>
                    <a:lumOff val="50000"/>
                  </a:schemeClr>
                </a:solidFill>
              </a:rPr>
              <a:t>Analyze Data, Draw Charts, Create Formula</a:t>
            </a:r>
          </a:p>
        </p:txBody>
      </p:sp>
    </p:spTree>
    <p:extLst>
      <p:ext uri="{BB962C8B-B14F-4D97-AF65-F5344CB8AC3E}">
        <p14:creationId xmlns:p14="http://schemas.microsoft.com/office/powerpoint/2010/main" val="2895303953"/>
      </p:ext>
    </p:extLst>
  </p:cSld>
  <p:clrMapOvr>
    <a:masterClrMapping/>
  </p:clrMapOvr>
</p:sld>
</file>

<file path=ppt/theme/theme1.xml><?xml version="1.0" encoding="utf-8"?>
<a:theme xmlns:a="http://schemas.openxmlformats.org/drawingml/2006/main" name="Office Theme">
  <a:themeElements>
    <a:clrScheme name="Cognizant Colors">
      <a:dk1>
        <a:srgbClr val="000048"/>
      </a:dk1>
      <a:lt1>
        <a:srgbClr val="FFFFFF"/>
      </a:lt1>
      <a:dk2>
        <a:srgbClr val="000048"/>
      </a:dk2>
      <a:lt2>
        <a:srgbClr val="FFFFFF"/>
      </a:lt2>
      <a:accent1>
        <a:srgbClr val="000048"/>
      </a:accent1>
      <a:accent2>
        <a:srgbClr val="2E308E"/>
      </a:accent2>
      <a:accent3>
        <a:srgbClr val="2F78C4"/>
      </a:accent3>
      <a:accent4>
        <a:srgbClr val="92BBE6"/>
      </a:accent4>
      <a:accent5>
        <a:srgbClr val="06C7CC"/>
      </a:accent5>
      <a:accent6>
        <a:srgbClr val="000048"/>
      </a:accent6>
      <a:hlink>
        <a:srgbClr val="91B9E5"/>
      </a:hlink>
      <a:folHlink>
        <a:srgbClr val="2F78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a:solidFill>
              <a:schemeClr val="tx2"/>
            </a:solidFill>
          </a:defRPr>
        </a:defPPr>
      </a:lstStyle>
    </a:txDef>
  </a:objectDefaults>
  <a:extraClrSchemeLst/>
  <a:extLst>
    <a:ext uri="{05A4C25C-085E-4340-85A3-A5531E510DB2}">
      <thm15:themeFamily xmlns:thm15="http://schemas.microsoft.com/office/thememl/2012/main" name="1655602_MKTG_GBC_PPT-Main Template_070623" id="{1D650054-2E76-C640-B811-4DBC33A8032C}" vid="{8BDC3476-0634-EC4F-BB1C-C0345C05F3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C011C14D3B3DE41A59DE0BBDA966306" ma:contentTypeVersion="4" ma:contentTypeDescription="Create a new document." ma:contentTypeScope="" ma:versionID="a1be35f01fe299f71f6ece8183c3a2f0">
  <xsd:schema xmlns:xsd="http://www.w3.org/2001/XMLSchema" xmlns:xs="http://www.w3.org/2001/XMLSchema" xmlns:p="http://schemas.microsoft.com/office/2006/metadata/properties" xmlns:ns2="1aadfb56-663e-4169-b27d-cbe187f9a428" targetNamespace="http://schemas.microsoft.com/office/2006/metadata/properties" ma:root="true" ma:fieldsID="ecc884d974a120feadee4356d0b9bb1c" ns2:_="">
    <xsd:import namespace="1aadfb56-663e-4169-b27d-cbe187f9a42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adfb56-663e-4169-b27d-cbe187f9a4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D53A1E-0D4A-4A4C-B7A5-E0B7E822C765}">
  <ds:schemaRefs>
    <ds:schemaRef ds:uri="http://schemas.microsoft.com/office/2006/documentManagement/types"/>
    <ds:schemaRef ds:uri="http://purl.org/dc/elements/1.1/"/>
    <ds:schemaRef ds:uri="http://schemas.microsoft.com/office/2006/metadata/properties"/>
    <ds:schemaRef ds:uri="1aadfb56-663e-4169-b27d-cbe187f9a428"/>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2C02F6A7-2483-49C0-89F6-2E08238DF325}">
  <ds:schemaRefs>
    <ds:schemaRef ds:uri="1aadfb56-663e-4169-b27d-cbe187f9a4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DCEA3BC-743A-4BDF-B863-6AE7F49CD46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1645</TotalTime>
  <Words>882</Words>
  <Application>Microsoft Office PowerPoint</Application>
  <PresentationFormat>Widescreen</PresentationFormat>
  <Paragraphs>114</Paragraphs>
  <Slides>13</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Cambria</vt:lpstr>
      <vt:lpstr>Office Theme</vt:lpstr>
      <vt:lpstr>Introduction to Copilot (Office 365)  Working Session</vt:lpstr>
      <vt:lpstr>Agenda</vt:lpstr>
      <vt:lpstr>PowerPoint Presentation</vt:lpstr>
      <vt:lpstr>Copilot is finding acceptance …</vt:lpstr>
      <vt:lpstr>Working Sessions</vt:lpstr>
      <vt:lpstr>Copilot for Word</vt:lpstr>
      <vt:lpstr>Copilot for PowerPoint</vt:lpstr>
      <vt:lpstr>Copilot for Outlook</vt:lpstr>
      <vt:lpstr>Copilot for Excel</vt:lpstr>
      <vt:lpstr>What Copilot can do for Teams</vt:lpstr>
      <vt:lpstr>Next steps for Copilot learning</vt:lpstr>
      <vt:lpstr>References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
  <dc:creator>R, Mithra (Cognizant)</dc:creator>
  <cp:keywords/>
  <dc:description/>
  <cp:lastModifiedBy>Krishnamurthy, Raghuraman (Cognizant)</cp:lastModifiedBy>
  <cp:revision>4</cp:revision>
  <dcterms:created xsi:type="dcterms:W3CDTF">2023-11-20T05:29:45Z</dcterms:created>
  <dcterms:modified xsi:type="dcterms:W3CDTF">2024-06-13T08:51:43Z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0x0101006C011C14D3B3DE41A59DE0BBDA966306</vt:lpwstr>
  </property>
</Properties>
</file>